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Треугольники: основа геометрии 8 класса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свойства, виды и формулы самой важной фигуры геометрии.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вокруг нас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делают конструкции прочнее, помогают в чертежах и встречаются в повседневных предметах — от крыш и мостов до дорожных знаков и компьютерной графики.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три стороны, три вершины и три угла. Стороны обычно обозначают a, b, c, а вершины — A, B, C.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часто обозначают греческими буквами α, β и γ. Такое обозначение удобно в формулах, чертежах и доказательствах геометрических свойств.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сложением всех его сторон: P = a + b + c. Это одна из самых простых и часто используемых формул.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 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построениях полезно учитывать внешние и смежные углы. Они помогают находить неизвестные величины и доказывать важные свойства треугольника.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элементов треугольника необходимо для решения задач на равенство, площадь, углы и построения. Без этого дальше изучать тему гораздо сложнее.
</a:t>
            </a:r>
            <a:endParaRPr lang="en-US" sz="8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основных вида треугольников по длинам сторон и связанным с ними свойствам углов.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 сторонам сразу подсказывает важные свойства углов и помогает быстрее анализировать фигуру.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«Треугольник»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углам позволяет быстро понять, какие свойства и формулы подходят для решения задачи.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углов можно сразу определить нужный тип треугольника и выбрать правильный способ решения.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«Треугольник»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набора углов дают один и тот же результат, поэтому форма треугольника не влияет на сумму.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треугольник имеет сумму внутренних углов 180°, и это свойство остаётся неизменным.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два угла при основании всегда равны. Это главное свойство помогает находить неизвестные углы без лишних вычислений и проверок.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основанию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высоту к основанию, она делит фигуру на два равных треугольника. В этом случае высота одновременно становится медианой и биссектрисой.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есть ось симметрии, проходящая через вершину и середину основания. Благодаря этому фигуру легко узнавать на чертежах.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часто используют в доказательствах и построениях. Они позволяют быстро устанавливать равенство отрезков, углов и частей одной фигуры.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проверяем стороны, затем — углы; один треугольник может иметь два признака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теорема Пифагора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 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стороны, образующие прямой угол, называются катетами. Сторона напротив прямого угла — гипотенуза, она всегда длиннее каждого катета.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записывается так: a² + b² = c². Она связывает длины сторон только у прямоугольного треугольника и помогает находить неизвестную сторону.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треугольник удобно представить на лестнице, скате крыши или в углу здания. В этих примерах хорошо видно расположение катетов и гипотенузы.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сначала определяют прямой угол, затем подставляют известные длины в формулу. После этого вычисляют неизвестную сторону и проверяют ответ.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Пифагора на числах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квадратов сторон показывает, как из двух известных катетов можно найти гипотенузу в прямоугольном треугольнике.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квадратов катетов совпадает с квадратом третьей стороны, треугольник прямоугольный.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вычисления по теореме Пифагора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треугольников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совпадают две стороны и угол между ними, то фигуры полностью равны. Такой признак особенно удобен, когда на чертеже отмечены только самые важные данные.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стороне и углам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устанавливают и тогда, когда известны одна сторона и два прилежащих к ней угла. Этого достаточно, чтобы однозначно восстановить форму треугольника без дополнительных измерений.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работает, если у двух треугольников равны все три стороны. В этом случае совпадают и все соответствующие углы, поэтому можно делать точные выводы о фигурах.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на равенство треугольников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школьных доказательствах: от поиска равных элементов к выводу о равенстве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825" y="2495275"/>
            <a:ext cx="149250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Медиана, высота и биссектриса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противоположной стороны. Она делит эту сторону на две равные части и часто помогает находить центр фигуры в задачах на построение.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из вершины перпендикулярно к стороне или её продолжению. Она показывает расстояние от вершины до основания и особенно важна при вычислении площади треугольника.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В равнобедренном треугольнике она может совпадать с медианой и высотой, если проведена из вершины к основанию.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жизни и технике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треугольник помогает сделать конструкцию прочнее, заметнее или удобнее для расчётов.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часто выбирается там, где нужна жёсткость, устойчивость и простая геометрия для измерений и проектирования.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геометрии и окружающей среды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находят по формуле S = ½ · a · h, где a — основание, а h — высота. Высота должна быть проведена именно к выбранному основанию.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треугольника можно взять в качестве основания один катет, а в качестве высоты — второй катет. Тогда формула упрощается до S = ½ · ab.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выбраны основание и высота, тем легче выполнить вычисления. В задачах полезно сначала отмечать прямой угол и только потом подставлять значения в формулу.
</a:t>
            </a:r>
            <a:endParaRPr lang="en-US" sz="10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одинаковом основании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основании сравнение удобно проводить по высоте: именно она определяет, насколько «высоко» расположен верхний угол треугольника.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основании площадь растёт прямо пропорционально высоте: чем выше треугольник, тем больше его площадь.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 · a · h, учебный пример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ограничение помогает быстро проверить, можно ли построить треугольник с заданными сторонами, прежде чем начинать чертёж или вычисления.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двух сторон треугольника, учебная геометрия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1 см и 7 см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должна лежать третья сторона, если две другие равны 3 см и 4 см.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построения: сначала проверка возможности, затем чертёж с дугами и точкой пересечения.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треугольников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Медиану, высоту и биссектрису легко перепутать, если не смотреть на их определение. Полезно помнить: одна линия делит сторону, другая образует прямой угол, третья делит угол.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углы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не используют свойство суммы углов треугольника. Из-за этого они получают неверные ответы при поиске неизвестного угла в задачах и построениях.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виды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не всегда равносторонний. У него только две стороны равны, а третья может быть другой длины, поэтому все углы тоже не обязаны совпадать.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применяют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подходит только для прямоугольного треугольника. Если прямого угла нет, формулу нельзя использовать, даже если стороны кажутся подходящими.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или решением задачи важно убедиться, что данные действительно образуют треугольник. Иначе можно потратить время на невозможный чертёж или ошибочный ответ.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фигура, с которой начинается многое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изучать углы, стороны, площадь и доказательства в геометрии. Его свойства нужны не только на уроках, но и в конструкциях, измерениях и моделях окружающего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2026-05-29T03:27:46Z</dcterms:created>
  <dcterms:modified xsi:type="dcterms:W3CDTF">2026-05-29T03:27:46Z</dcterms:modified>
</cp:coreProperties>
</file>