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Двустворчатые моллюски: основные темы и значения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строения, жизни, разнообразия и важности двустворчатых моллюсков для природы и человека.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знакомство с двустворчатыми моллюсками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знакомство с двустворчатыми моллюсками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— это многочисленная группа животных с двумя створками раковины. Они обитают в пресных и морских водах по всему миру, фильтруя воду и являясь пищей для многих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принадлежат к типу Моллюски, куда также входят брюхоногие и головоногие, отличаясь двумя соединёнными створками раковины.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раковина состоит из двух частей, соединённых особым замком и мышцами, обеспечивающими плотное закрытие для защиты.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моллюсков отсутствует выраженная голова, а также челюсти и радула, присущие другим моллюскам.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особенности двустворчатых моллюсков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двустворчатых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и её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двух створок, которые служат защитой от врагов и неблагоприятных условий. Мантия вырабатывает раковину, покрывая тело моллюска.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дыхание и фильтрацию воды, а мощная нога помогает моллюску передвигаться и зарываться в грунт для укрытия.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включают морских мидий и устриц, а также пресноводных перловиц и беззубок.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численность двустворчатых моллюсков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морскую среду, населяя разные глубины и условия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по моллюскам,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 двустворчатых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пространства и глубоководье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двустворчатые населяют прибрежные зоны, скалы и песчаные равнины. Некоторые виды, например Bathymodiolus, встречаются на глубинах свыше 11 тысяч метров.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служат домом для пресноводных моллюсков, которые выполняют очистительную функцию, фильтруя воду от загрязнений и взвесей.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перепадам и пересыханию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двустворчатые способны переносить временное пересыхание водоёмов, зарываясь в грунт до восстановления условий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питаются, отфильтровывая из воды фитопланктон и частички органики с помощью жабр, функционирующих как естественные ситечки.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процесс фильтрации у двустворчатых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мидии, способны фильтровать до десяти литров воды в час, очищая при этом окружающую среду от загрязнений и взвесей.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 через мантийную полость, вода обеспечивает моллюска питательными веществами и кислородом, что важно для его жизнедеятельности.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двустворчатых моллюсков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развития моллюска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двустворчатых моллюсков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выпускают икринки и сперматозоиды в воду, где происходит оплодотворение. Этот способ облегчает распространение молоди в окружающей среде.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личинок на рыбах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пресноводные моллюски используют рыб-хозяев, чтобы личинки могли развиваться, временно прикрепляясь к жабрам или коже рыб до самостоятельной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раковина надёжно защищает моллюска от хищников и предотвращает потерю влаги в суровых условиях.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используют биссусные нити для крепления к субстратам, что препятствует смыванию течением или волнами.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быстрого закрывания створок помогает быстро реагировать на угрозу и уменьшать попадание опасных веществ внутрь.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защита двустворчатых моллюсков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мидий формируют плотные скопления, которые обеспечивают защиту и улучшают устойчивость перед внешними воздействиями.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| Длина (см) | Место обитания
Мидия | 10 | Море
Устрица | 15 | Море
Перловица | 20 | Пресная вода
Беззубка | 12 | Пресная вода
Тридакна гигантская | до 120 | Тропические моря
Крупнейшие особи достигают более метра и массы до 200 кг. Источник: биологические справочники.
</a:t>
            </a:r>
            <a:endParaRPr lang="en-US" sz="944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представители двустворчатых моллюсков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варьируются от относительно небольших морских видов до гигантских тропических особей, демонстрируя широкое разнообразие размеров и мест обитания.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научные публикации по моллюскам.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двустворчатых: особенности и 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Рифообразующие устрицы и природный жемчуг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Устрицы формируют плотные рифы, которые создают уникальные местообитания для множества морских организмов. Они также выделяют жемчуг — капсулу перламутра вокруг инородного тела, ценимого в ювелирном деле.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мидий и долгая жизнь тридакны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прикрепляются к скалам и причалам, образуя густые колонии, играющие важную роль в экосистемах. Тридакна гигантская, самый крупный морской двустворчатый, может доживать до 100 лет и более.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двустворчатые: значение водоёмов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Перловица как очиститель пресных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Перловицы фильтруют воду в реках и озёрах, эффективно удаляя загрязнения и мелкие частицы. Они способствуют поддержанию высокой экологической чистоты водоёмов.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и охрана пресноводных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Беззубки и другие виды сталкиваются с опасностями из-за загрязнения и разрушения среды. Многие занесены в Красную книгу, что подчеркивает необходимость их защиты и восстановления.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моллюски активно очищают воду, фильтруя частицы и обогащая её кислородом, что способствует здоровью водных экосистем.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пищей для рыб и водоплавающих птиц, двустворчатые занимают важное место в пищевых цепях, поддерживая биоразнообразие.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Формируя условия на дне и создавая микросреды, они поддерживают разнообразие других водных организмов, влияя на стабильность экосистем.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двустворчатых моллюсков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Двустворчатые, такие как мидии и устрицы, являются популярным пищевым ресурсом во многих странах благодаря высоким питательным качествам.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и перламутр, добываемые из их раковин, широко применяются в ювелирном деле и декоративном искусстве, добавляя ценность этим моллюскам.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разведение мидий и устриц осуществляется во Франции, Китае и Японии, что обеспечивает стабильное поступление продукции на рынок.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пищу и промышленности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и перламутр: происхождение и добыча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жемчуга у устриц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формируется вокруг инородного тела внутри раковины, покрываясь слоями перламутра. Этот процесс — защитная реакция моллюска, ценимая человеком как красивое украшение.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добычи перламутра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Перламутр добывают с внутренней стороны створок моллюсков в традиционных центрах Японии, Китая и Австралии, где освоены методы сбора и обработки этого материала.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включают загрязнение вод, уменьшающее качество среды обитания и влияющее на выживаемость моллюсков.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двустворчатых моллюсков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конкурируют с местными моллюсками за ресурсы, изменяя экосистемы и снижая разнообразие.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природных местообитаний из-за хозяйственной деятельности уменьшает численность и нарушает естественные циклы размножения.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других странах реализуются программы по учёту и охране видов, в том числе включение их в Красную книгу.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Тридакна гигантская является крупнейшим представителем класса, с массой до 200 кг. Устрицы демонстрируют способность менять пол на протяжении жизни, а некоторые пресноводные виды могут выживать при пересыхании водоёмов несколько недель.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кг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максимальный вес, достигаемый гигантской тридакной, подчеркивающий её уникальность среди двустворчатых.
</a:t>
            </a:r>
            <a:endParaRPr lang="en-US" sz="2051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и биологические учебники.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двустворчатых в культуре и мифах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двустворчатых в культуре и мифах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двустворчатых использовались в древности как украшения и даже деньги, отражая их важность в традиционной культуре разных народов.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традиционно считается символом чистоты и красоты, а изображения раковин встречаются в архитектуре и ремеслах, сохраняя культурное наследие.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двустворчатых моллюсков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— незаменимые обитатели водных экосистем и ценный ресурс для человека. Их охрана и изучение способствуют сохранению природы и поддержанию биоразнообразия.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2026-05-08T20:49:16Z</dcterms:created>
  <dcterms:modified xsi:type="dcterms:W3CDTF">2026-05-08T20:49:16Z</dcterms:modified>
</cp:coreProperties>
</file>