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узнаём форму глагола, потом пишем ь или нет.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Ь после шипящих в глаголах: главное правило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это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шипящими легко путают даже внимательные ученики. Если научиться определять форму глагола, можно без ошибок писать режь, пишешь, режет и другие похожие слова.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494" y="1601732"/>
            <a:ext cx="331313" cy="53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494" y="2448390"/>
            <a:ext cx="331313" cy="53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363" y="3295047"/>
            <a:ext cx="397575" cy="53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347" y="4141705"/>
            <a:ext cx="397575" cy="530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буквы и их роль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ж относится к шипящим и часто встречается в глаголах. Рядом с ней мягкий знак зависит не от звучания, а от формы слова.
</a:t>
            </a:r>
            <a:endParaRPr lang="en-US" sz="1285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ш тоже шипящая. В глаголах после неё мягкий знак может появляться или исчезать, поэтому важно сначала определить, что это за форма.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ч сама по себе мягкая, но это не отменяет правила. В некоторых формах глагола после неё всё равно пишется ь, особенно в начальной форме.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щ тоже входит в группу шипящих. Если слово заканчивается на такую букву, нужно проверить форму глагола, чтобы выбрать правильное написание.
</a:t>
            </a:r>
            <a:endParaRPr lang="en-US" sz="125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Инфинитив: что делать? что сделать?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находим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глагол отвечает на вопрос что делать? или что сделать?, это неопределённая форма. Именно здесь чаще всего нужен мягкий знак после шипящей.
</a:t>
            </a:r>
            <a:endParaRPr lang="en-US" sz="1352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инфинитиве часто встречается окончание -чь: беречь, стричь, печь, лечь. Это надёжный признак начальной формы глагола.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ь правильно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словах мягкий знак помогает показать, что глагол стоит в начальной форме. Поэтому беречь, стричь, лечь пишутся с ь.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начальной формы часто заканчиваются на -чь: беречь, стеречь, сберечь, увлечь. Это обычное и правильное написание, которое нужно запомнить как отдельную группу.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с сочетанием -чь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буква ч звучит мягко, мягкий знак в конце слова всё равно сохраняется. Он подсказывает, что перед нами именно инфинитив, а не другая форма глагола.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удобно учить парами и короткими списками. Тогда легче заметить общее окончание и не перепутать его с формами, где ь уже не нужен.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Повелительное наклонение: просьба или приказ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глагол выражает просьбу, совет или приказ, после шипящей пишется ь: режь, ешь, спрячь, сядь, отрежь. Мягкий знак показывает особую форму слова.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звучат как короткие команды, поэтому их легко запомнить. Представь карточки с надписями «Ешь!», «Спрячь!», «Режь!» — тут ь обязателен.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50452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50452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4172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Повелительное наклонение во множественном числе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нескольким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13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просьба или приказ обращены к нескольким людям, мягкий знак сохраняется: режьте, ешьте, спрячьте. Он стоит перед окончанием -те и не пропадает.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форма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65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такая форма звучит мягче и вежливее. Но правило остаётся прежним: ь нужен так же, как и в единственном числе.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внимательно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38" y="4002525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режьте, сядьте, отрежьте легко забыть одну букву. Поэтому полезно сначала назвать форму глагола, а потом уже записывать слово полностью.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формах ты пишешь, ты режешь, ты мечтаешь после шипящей пишется ь. Эти слова отвечают на вопрос что делаешь? и помогают узнать нужную форму.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2-е лицо единственного числа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окончания -ешь, -ишь, -ёшь, -аешь. Они подсказывают, что глагол стоит во 2-м лице единственного числа, а значит, мягкий знак нужен.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бережёшь, стрижёшь, пишешь и похожие им пишутся с ь не случайно. Это часть правильного грамматического оформления, а не украшение для буквы.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форме 3-го лица мягкий знак после шипящей обычно не пишется: он пишет, она режет, оно стрижёт. Здесь слово не является ни командой, ни инфинитивом.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мягкий знак не нужен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Сравни: режь — режет, стричь — стрижёт, беречь — бережёт. Похожие слова очень похожи на вид, но правило у них разное.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речь идёт о них, о нём или о ней, нужно особенно внимательно проверить форму. Именно в 3-м лице дети чаще всего делают лишнюю букву.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задать вопрос к слову и определить, кто выполняет действие. Тогда сразу станет понятно, нужен ли мягкий знак.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определить, нужен ли 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быстро проверить форму глагола и выбрать правильное написание.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слов, которые легко перепутать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пара — два разных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режь и режет похожи на близнецов, но ведут себя по-разному. В первом случае это просьба, поэтому нужен мягкий знак, а во втором — обычное сообщение о действии без него.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меняет одежду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Стричь и стрижёшь — это одна и та же основа, но разные формы слова. Как только меняется форма, меняется и написание: в одном слове есть ь, а в другом он не нужен.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дети ошибаются в коротких словах-командах: режь, ешь, спрячь. В них легко забыть мягкий знак, потому что слово звучит быстро и кажется совсем маленьким.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часто вызывают ошибки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Непростыми бывают и слова с -чь в начальной форме: беречь, стеречь, сберечь, увлечь, лечь, печь. Здесь мягкий знак нужен обязательно, и его нельзя пропускать.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группа трудностей — формы 2-го лица: пишешь, стрижёшь, бережёшь. В них мягкий знак пишется не в конце, а перед окончанием, поэтому его легко не заметить.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полезно сравнивать похожие формы: режь — режет, стричь — стрижёшь, беречь — бережёт. Такое сравнение помогает увидеть, что выбор зависит не от звучания, а от формы глагола.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повелительном наклонении ь тоже пишется: режь, ешь, спрячь. Такие слова звучат как просьба, совет или приказ, поэтому мягкий знак помогает сразу увидеть особую форму глагола.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группы, где пишется 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инфинитиве мягкий знак нужен почти всегда после шипящей: беречь, печь, лечь. Это начальная форма глагола, и по ней легко узнать правило, если помнить вопрос что делать? или что сделать?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2-м лице единственного числа мягкий знак сохраняется: пишешь, мечтаешь, стрижёшь. Если слово отвечает на вопрос что делаешь? или что сделаешь?, это важная подсказка для правильного написания.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написания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определить, нужен ли мягкий знак после шипящей в форме глагола.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100" y="1662462"/>
            <a:ext cx="514800" cy="68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350" y="2794812"/>
            <a:ext cx="600600" cy="68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4010262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писать «на слух»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07425" y="16624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Звучит похоже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пишешь и пишет на слух почти не различаются. Но одинаковый звук не подсказывает написание, поэтому полагаться только на уши здесь опасно.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213856" y="279481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грамматика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определить форму глагола. Если это 2-е лицо, мягкий знак пишется; если 3-е лицо, обычно нет. Грамматика подсказывает точнее звука.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213856" y="40036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по правилу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письмо зависит не от догадки, а от формы слова. Когда ученик сначала думает, а потом пишет, мягкий знак перестаёт путать и упрямиться.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38" y="1165912"/>
            <a:ext cx="4293900" cy="2348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3500" y="1165912"/>
            <a:ext cx="4293900" cy="2348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696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Ёжик-буква и подушка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Шипящую букву можно представить как колючего ёжика: ж, ш, ч или щ. Рядом с ним мягкий знак похож на маленькую подушку, которая помогает слову стать мягче и аккуратнее на вид.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2900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любит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особенно полезен третьеклассникам. Подушка не появляется просто так — она приходит только по правилу, когда нужно в инфинитиве, в просьбе или во 2-м лице.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Зрительная подсказка для запоминания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тренировки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93100" y="3726475"/>
            <a:ext cx="21285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слова с 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Разберите беречь, лечь, печь, режь, ешь, спрячь. Здесь мягкий знак нужен, но в разных формах он стоит по-разному: в конце слова или перед окончанием.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573950" y="3726475"/>
            <a:ext cx="21285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похожие формы без 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пишешь, стрижёшь, пишете, режете. Слова очень похожи, но в одном случае мягкий знак есть, а в другом его нет.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32400" y="3726475"/>
            <a:ext cx="21285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— проверь себя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Произнесите пары вслух и объясните, почему написание меняется. Такой маленький тренажёр помогает заметить форму глагола быстрее, чем любой хитрый шипящий звук.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28612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28612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4172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4" y="3553858"/>
            <a:ext cx="218400" cy="1941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третьеклассников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ь в командах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режь, ешь, спрячь мягкий знак нужен обязательно. Его часто пропускают, потому что короткие слова хочется написать быстро и без проверки.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Ставят ь лишний раз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пишет, режет, стрижёт мягкий знак не нужен. Ошибка возникает, если ученик помнит только похожее слово с ь и не смотрит на форму.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формы глагола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Инфинитив, приказ и 3-е лицо легко спутать, если не задать вопрос к слову. А ведь именно вопрос помогает понять, писать ь или оставить слово без него.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Верят только звучанию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звучат почти одинаково, но пишутся по-разному. Если слушать только ушами, можно попасть в ловушку, поэтому нужно сначала увидеть форму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формы подсказывают, где мягкий знак после шипящих нужен, а где его обычно нет.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нужно именно три формы: инфинитив, повелительное наклонение и 2-е лицо единственного числа. Это и есть короткий ключ к правильному письму.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русского языка о написании ь после шипящих в глаголах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00" y="2605348"/>
            <a:ext cx="8603700" cy="2268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42000" y="527075"/>
            <a:ext cx="4860000" cy="18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после шипящих в глаголах подчиняется чёткому правилу. Сначала определяем форму слова, потом выбираем написание. Так письмо становится уверенным, а ошибки исчезают.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2026-05-21T22:29:54Z</dcterms:created>
  <dcterms:modified xsi:type="dcterms:W3CDTF">2026-05-21T22:29:54Z</dcterms:modified>
</cp:coreProperties>
</file>