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Дефисное и раздельное написание приложений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приложение и научимся выбирать дефис, раздельное написание или тире.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Приложение: точнее, чем кажется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Приложение — это способ назвать предмет или лицо по-другому. Оно уточняет смысл, а правила его написания помогают не путать сложные названия, обычные пояснения и конструкции с тире.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приложения
</a:t>
            </a:r>
            <a:endParaRPr lang="en-US" sz="2223" dirty="0"/>
          </a:p>
        </p:txBody>
      </p:sp>
      <p:sp>
        <p:nvSpPr>
          <p:cNvPr id="12" name="Text 2"/>
          <p:cNvSpPr txBox="1"/>
          <p:nvPr/>
        </p:nvSpPr>
        <p:spPr>
          <a:xfrm>
            <a:off x="323725" y="1747051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Приложение называет тот же предмет или лицо, что и определяемое слово, только другими словами. Поэтому его легко узнать по смыслу и вопросу кто? или что?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23725" y="2573683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может обозначать человека, предмет, профессию, возраст, качество или название. В одном словосочетании приложение уточняет, кто именно, что именно или какой именно объект имеется в виду.
</a:t>
            </a:r>
            <a:endParaRPr lang="en-US" sz="970" dirty="0"/>
          </a:p>
        </p:txBody>
      </p:sp>
      <p:sp>
        <p:nvSpPr>
          <p:cNvPr id="14" name="Text 4"/>
          <p:cNvSpPr txBox="1"/>
          <p:nvPr/>
        </p:nvSpPr>
        <p:spPr>
          <a:xfrm>
            <a:off x="323725" y="3400316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и распространённое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Приложение бывает одиночным: друг Саша, город Казань. Оно может быть и распространённым: Саша, ученик 7 класса; Волга, широкая река России.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23725" y="4226949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главным 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приложение стоит рядом с определяемым словом и связано с ним по смыслу. Именно эта тесная связь помогает понять, как его правильно писать.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приложение пишется через дефис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единое название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слова вместе называют один предмет или одно понятие, они часто пишутся через дефис: вагон-ресторан, школа-интернат, кресло-кровать.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равноправие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нужен и тогда, когда обе части примерно равны по смыслу и образуют устойчивое сложное название, а не обычное пояснение.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 — тесная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показывает, что слова слиты в одно название. Он помогает отличить составное слово от свободного словосочетания с приложением.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71621"/>
            <a:ext cx="204900" cy="18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0913" y="2362487"/>
            <a:ext cx="17535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1826" y="2380727"/>
            <a:ext cx="204900" cy="1639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6126" y="2380727"/>
            <a:ext cx="204900" cy="16392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в географических и собственных названиях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Двухчастные топонимы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названиях вроде Ростов-на-Дону или Орехово-Зуево дефис сохраняется как часть собственного имени. Он фиксирует уже сложившееся название и не отделяет его части.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имена персонажей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народных сказках встречается Иван-дурак. Здесь дефис входит в устойчивое имя героя и показывает, что сочетание воспринимается как единое целое.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город-герой, река-кормилица, мать-героиня пишутся через дефис, потому что они образуют цельное, устойчивое и образное наименование.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таких примерах дефис связывает части названия сильнее, чем обычный пробел. Это помогает увидеть, что перед нами не случайное сочетание слов.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определить, нужен ли дефис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 смыслу и строению словосочетания
</a:t>
            </a:r>
            <a:endParaRPr lang="en-US" sz="11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приложение пишется раздельно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2300" y="1686504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уточнение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второе слово только называет тот же предмет или лицо, но не образует с ним одно название, пишем раздельно: брат Пётр, город Казань.
</a:t>
            </a:r>
            <a:endParaRPr lang="en-US" sz="1003" dirty="0"/>
          </a:p>
        </p:txBody>
      </p:sp>
      <p:sp>
        <p:nvSpPr>
          <p:cNvPr id="11" name="Text 3"/>
          <p:cNvSpPr txBox="1"/>
          <p:nvPr/>
        </p:nvSpPr>
        <p:spPr>
          <a:xfrm>
            <a:off x="3193656" y="1686485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определяемого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приложение обычно стоит после главного слова и просто уточняет его. Оно не превращает словосочетание в сложное имя или термин.
</a:t>
            </a:r>
            <a:endParaRPr lang="en-US" sz="1003" dirty="0"/>
          </a:p>
        </p:txBody>
      </p:sp>
      <p:sp>
        <p:nvSpPr>
          <p:cNvPr id="12" name="Text 4"/>
          <p:cNvSpPr txBox="1"/>
          <p:nvPr/>
        </p:nvSpPr>
        <p:spPr>
          <a:xfrm>
            <a:off x="322275" y="342504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оттенок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характерно для спокойных, нейтральных пояснений. Оно показывает, что слова связаны по смыслу, но остаются отдельными.
</a:t>
            </a:r>
            <a:endParaRPr lang="en-US" sz="1003" dirty="0"/>
          </a:p>
        </p:txBody>
      </p:sp>
      <p:sp>
        <p:nvSpPr>
          <p:cNvPr id="13" name="Text 5"/>
          <p:cNvSpPr txBox="1"/>
          <p:nvPr/>
        </p:nvSpPr>
        <p:spPr>
          <a:xfrm>
            <a:off x="3193625" y="34249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слитного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словосочетание не стало единым названием предмета, человека или явления, дефис не нужен. Именно это главное отличие от сложных слов.
</a:t>
            </a:r>
            <a:endParaRPr lang="en-US" sz="100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221503"/>
            <a:ext cx="5253300" cy="20781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похожих случаев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похожие сочетания и увидим, что выбор написания зависит от смысла и от того, является ли сочетание единым названием.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объединяет части одного названия, а раздельное написание оставляет обычное приложение, которое лишь уточняет слово.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материала урока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проверки обычно достаточно, чтобы не ошибиться: понять смысл, увидеть связь слов и определить, стало ли сочетание единым названием.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ориентира помогают быстро выбрать написание: смысл, связь слов и тип названия.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приложения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распределение примеров, встречающихся в теме урока и учебных заданиях.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примеров связано с географическими названиями и названиями предметов, поэтому именно эти группы важно проверять особенно внимательно.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материала урока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297" y="2547617"/>
            <a:ext cx="339300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1966" y="2547629"/>
            <a:ext cx="296887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28647" y="2547629"/>
            <a:ext cx="254475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смысл помогает выбрать написание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729278" y="2589450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название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слова вместе называют один предмет или одно понятие, они воспринимаются как цельное название. В таких сочетаниях дефис помогает показать тесную смысловую связь и не разделять значения слов.
</a:t>
            </a:r>
            <a:endParaRPr lang="en-US" sz="928" dirty="0"/>
          </a:p>
        </p:txBody>
      </p:sp>
      <p:sp>
        <p:nvSpPr>
          <p:cNvPr id="17" name="Text 3"/>
          <p:cNvSpPr txBox="1"/>
          <p:nvPr/>
        </p:nvSpPr>
        <p:spPr>
          <a:xfrm>
            <a:off x="3704740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уточнение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второе слово лишь называет человека, предмет или объект точнее, чем первое, оно остаётся отдельным приложением. Тогда пишется раздельно: слово не образует нового названия, а только уточняет его.
</a:t>
            </a:r>
            <a:endParaRPr lang="en-US" sz="928" dirty="0"/>
          </a:p>
        </p:txBody>
      </p:sp>
      <p:sp>
        <p:nvSpPr>
          <p:cNvPr id="18" name="Text 4"/>
          <p:cNvSpPr txBox="1"/>
          <p:nvPr/>
        </p:nvSpPr>
        <p:spPr>
          <a:xfrm>
            <a:off x="6680215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надо спросить себя: перед нами новое название или просто пояснение? Если смысл соединяет слова в одно целое, нужен дефис; если добавляет уточнение, выбираем раздельное написание.
</a:t>
            </a:r>
            <a:endParaRPr lang="en-US" sz="92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 в учебных и художественных текстах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странице учебника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учебном тексте приложение часто помогает сразу увидеть, о ком или о чём идёт речь: город-герой, река-кормилица, учёный-биолог. Такие примеры удобно выделять цветом или шрифтом, чтобы правило запоминалось через живой контекст.
</a:t>
            </a:r>
            <a:endParaRPr lang="en-US" sz="1089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рассказе и сказке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художественных произведениях приложение делает образ точнее и выразительнее: мальчик-путешественник, девочка-читательница, Иван-дурак. Оно не только называет героя, но и создаёт дополнительный смысл, который важно заметить при чтении.
</a:t>
            </a:r>
            <a:endParaRPr lang="en-US" sz="996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и в названии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картах и в названиях встречаются устойчивые формы вроде Ростов-на-Дону или Орехово-Зуево. В таких примерах дефис становится частью самого имени, поэтому его нельзя заменять другим знаком или убирать.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написания приложения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быстро выбрать дефис, раздельное написание или тире.
</a:t>
            </a:r>
            <a:endParaRPr lang="en-US" sz="11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дефис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дефис ставят там, где второе слово только уточняет первое: брат-петя, река-Волга. В таких случаях слова не образуют единое название и должны писаться раздельно.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417396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Пропущенный дефис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Иногда, наоборот, дефис забывают в устойчивых названиях предметов и учреждений: вагон-ресторан, кресло-кровать, школа-интернат. Здесь слова соединяются в одно целое, поэтому раздельное написание будет неверным.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54792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частями 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нередко смешивают приложение с прилагательным или собственным именем. Помогает вопрос: слово только уточняет другое или создаёт новое название? Ответ определяет правильный выбор написания.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2183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надёжный способ избежать ошибок — понять связь слов. Если перед нами обычное пояснение, пишем раздельно; если сочетание стало единым названием, используем дефис.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446891"/>
            <a:ext cx="8784000" cy="19893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примеров для запоминания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когда приложение пишется раздельно, а когда слова соединяются дефисом в единое название.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нужен в устойчивых и составных названиях, а раздельное написание сохраняется при обычном уточнении.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«Дефисное и раздельное написание приложений»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дефис отличается от тире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61000" y="1642521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внутри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короче тире и входит в состав слова. Он соединяет части одного названия: инженер-конструктор, вагон-ресторан, школа-интернат. Такой знак нельзя отделять пробелами.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68347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между частями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длиннее и разделяет члены предложения или части высказывания: Москва — столица России. Оно помогает сделать паузу и подчеркнуть пояснение или сообщение.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58450" y="372442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роль 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приложениях дефис показывает, что слова составляют единое название, а тире чаще вводит объяснение. Поэтому важно смотреть не только на форму знака, но и на смысл предложения.
</a:t>
            </a:r>
            <a:endParaRPr lang="en-US" sz="11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 записи: дефис, раздельно, тире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эти способы встречаются в разных типах сочетаний, поэтому важно не запоминать форму отдельно от смысла.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и раздельное написание встречаются чаще в приложениях, а тире появляется там, где есть пояснение или сообщение.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учебной темы «Дефисное и раздельное написание приложений»
</a:t>
            </a:r>
            <a:endParaRPr lang="en-US" sz="68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 для запоминания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23725" y="1747050"/>
            <a:ext cx="3687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название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слова вместе называют один предмет, человека или понятие, чаще пишется дефис. Такой способ показывает, что части образуют цельное название и читаются как единое целое.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3725" y="2913675"/>
            <a:ext cx="3687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уточнение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второе слово только называет человека, город, реку или предмет, оно остаётся отдельным приложением. В этом случае пишется раздельно, потому что новое название не создаётся.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23725" y="4080300"/>
            <a:ext cx="3687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Пояснение с паузой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слышится объяснение и нужна пауза, часто используется тире. Самая надёжная проверка — смысл: тесная связь слов ведёт к дефису, уточнение — к раздельному написанию.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697800" cy="11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самостоятельной проверки
</a:t>
            </a:r>
            <a:endParaRPr lang="en-US" sz="18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07527" y="21077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 тип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пару слов и выясните, есть ли между ними единое название, обычное приложение или пояснение с тире. Например, инженер-конструктор и вагон-ресторан требуют особой проверки смысла.
</a:t>
            </a:r>
            <a:endParaRPr lang="en-US" sz="939" dirty="0"/>
          </a:p>
        </p:txBody>
      </p:sp>
      <p:sp>
        <p:nvSpPr>
          <p:cNvPr id="10" name="Text 3"/>
          <p:cNvSpPr txBox="1"/>
          <p:nvPr/>
        </p:nvSpPr>
        <p:spPr>
          <a:xfrm>
            <a:off x="3007602" y="33092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сравниваем с образцом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слово с похожими примерами: брат Андрей, река Волга, ученик-спортсмен, Москва-река. Так легче заметить, где слова только уточняют друг друга, а где образуют одно название.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07677" y="21077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наконец делаем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выберите знак: дефис, раздельное написание или тире. Такой порядок действий помогает быстро разбирать новые примеры без лишних ошибок и сомнений.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написании приложений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нужен в устойчивых и составных названиях, а раздельное написание — в обычных приложениях после определяемого слова. Главное правило: сначала понять смысл связи, затем выбрать правильный знак.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2026-05-28T14:22:38Z</dcterms:created>
  <dcterms:modified xsi:type="dcterms:W3CDTF">2026-05-28T14:22:38Z</dcterms:modified>
</cp:coreProperties>
</file>