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травмах ног: учимся действовать правильно и безопасно.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навыки наложения повязок на ногу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ног часто случаются на переменах, на физкультуре и дома. Даже небольшая рана или ушиб могут быстро мешать ходьбе, поэтому повязка защищает повреждение, уменьшает боль и помогает избежать загрязнения.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бинтовать ногу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438" y="1648250"/>
            <a:ext cx="1036125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7150" y="1648250"/>
            <a:ext cx="828900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4100" y="1648250"/>
            <a:ext cx="828900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53819" y="1648250"/>
            <a:ext cx="932513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2575" y="1648250"/>
            <a:ext cx="828900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ноги чаще всего нуждаются в повязке
</a:t>
            </a:r>
            <a:endParaRPr lang="en-US" sz="2432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Стопа часто страдает при падениях и ударе о твердые предметы. Повязка здесь нужна, чтобы закрыть рану и не дать ей загрязниться при ходьбе.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Колено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Колено сгибается и разгибается при каждом шаге, поэтому повязка должна учитывать движение сустава. Здесь чаще применяют возвращающуюся или комбинированную фиксацию.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Голеностоп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Голеностоп постоянно двигается, поэтому его сложнее всего фиксировать. Для него особенно важна плотная, но не тугая повязка, которая ограничивает лишние движения.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Голень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Голень имеет более ровную форму, поэтому на ней удобно делать спиральные туры бинта. Такая повязка подходит для закрытия раны и мягкой фиксации.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Пятка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Пятка испытывает сильное давление при опоре на ногу. Повязка должна надежно держаться и не смещаться, чтобы не усиливать боль и не натирать кожу.
</a:t>
            </a:r>
            <a:endParaRPr lang="en-US" sz="8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оказания первой помощи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под рукой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перевязки используют марлевый бинт, стерильную салфетку, лейкопластырь, ножницы и перчатки. Эти материалы позволяют закрыть рану и работать аккуратно.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эластичный бинт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Эластичный бинт применяют, если суставу нужна мягкая фиксация после спортивной или бытовой травмы. Он помогает удержать область повреждения без лишнего давления.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наложения повязки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 правилах первой помощи и школьной практике ОБЗР.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Повязка при ссадине и небольшом порезе
</a:t>
            </a:r>
            <a:endParaRPr lang="en-US" sz="2821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рану промывают чистой водой и осторожно удаляют мелкие загрязнения. Это снижает риск попадания грязи под повязку и помогает лучше осмотреть повреждение.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полностью закрывают рану стерильной салфеткой. Она должна перекрывать поврежденный участок, чтобы кожа не соприкасалась с бинтом или пластырем напрямую.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Повязку закрепляют так, чтобы она не сползала при движении, но и не сдавливала кожу. При небольшой ране важно сохранить ее сухой и чистой.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Повязка при кровотечении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Стерильную салфетку прижимают плотнее, чтобы быстрее уменьшить кровотечение. Давление должно быть устойчивым, но без резкой боли и чрезмерного сдавления.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салфетка или бинт быстро пропитываются, сверху добавляют новый слой. Нижний слой не снимают, чтобы не нарушить уже начавшуюся остановку крови.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Надавливание сохраняют до заметного уменьшения кровотечения. В это время важно следить за состоянием пострадавшего и не оставлять его без внимания.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сильной потере крови, быстром промокании повязки или ухудшении самочувствия нужно сразу позвать взрослых и обратиться за медицинской помощью.
</a:t>
            </a:r>
            <a:endParaRPr lang="en-US" sz="10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травмы ног у школьников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травмы чаще требуют быстрой перевязки и контроля состояния ноги.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ссадины и растяжения; именно для них особенно важно уметь быстро наложить повязку.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 и обобщение типичных школьных и бытовых ситуаций.
</a:t>
            </a:r>
            <a:endParaRPr lang="en-US" sz="6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Спиральная повязка на голень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снизу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Бинт закрепляют ниже участка повреждения и ведут вверх, чтобы повязка ложилась ровно и не мешала движению ноги.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Перекрытие туров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виток перекрывает предыдущий примерно на две трети ширины бинта. Это делает повязку плотной и устойчивой.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тур закрепляют выше поврежденного участка. Повязка должна держаться без складок, перекрутов и лишнего давления.
</a:t>
            </a:r>
            <a:endParaRPr lang="en-US" sz="9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Восьмиобразная повязка на голеностопный сустав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Повязка должна сидеть плотно, но не пережимать ногу. После бинтования пальцы стопы проверяют по цвету, температуре и подвижности, чтобы убедиться в безопасности.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Бинт ведут вокруг стопы и голени так, чтобы получалась форма восьмерки. Такой способ помогает удержать сустав при растяжении связок и уменьшить лишние движения.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пальцы побледнели, похолодели или появились онемение и боль, повязку нужно ослабить. Это признак того, что бинт наложен слишком туго.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Повязка на колено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Коленный сустав бинтуют так, чтобы повязка удерживала область повреждения и не съезжала при ходьбе. Для этого используют возвращающиеся и восьмиобразные туры.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Витки укладывают особенно аккуратно над коленной чашечкой: они должны повторять форму сустава, не создавать складок и не ограничивать сгибание сильнее, чем нужно.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892632"/>
            <a:ext cx="3377400" cy="1862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повязок на ногу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повязок и их назначения при травмах ноги.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ноги и подвижность сустава определяют выбор повязки, а правильная техника помогает надежно зафиксировать повреждение без лишнего сдавления.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первой помощи и школьный курс ОБЗР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1–2 секунды
</a:t>
            </a:r>
            <a:endParaRPr lang="en-US" sz="6588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столько должен вернуться цвет ногтя после нажатия, если кровообращение не нарушено.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восстановление цвета ногтя помогает понять, что повязка не пережимает сосуды и пальцы стопы получают достаточно крови.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ОБЗР; проверка капиллярного наполнения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бинтовании ноги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тугой бинт пережимает ткани, из-за чего пальцы могут побледнеть, похолодеть или онеметь. Это опасно и требует немедленной проверки повязки.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 и перекруты натирают кожу, хуже держатся и мешают равномерной фиксации. Бинт нужно расправлять на каждом туре, не допуская заломов.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закрывать грязную рану без стерильной салфетки, использовать слишком короткий бинт или накладывать повязку поверх обуви и плотной одежды.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витки расположены неправильно, сустав фиксируется слабо, а повязка быстро сползает. Тогда помощь становится менее надежной и менее безопасной.
</a:t>
            </a:r>
            <a:endParaRPr lang="en-US" sz="10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ноги после бинтования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после наложения повязки на уроке ОБЗР.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занимает правильная перевязка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аптечка собрана заранее, ученик тратит меньше времени на поиск бинта, салфетки и перчаток, а помощь становится спокойнее и последовательнее.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время уходит на саму фиксацию, поэтому важны порядок действий и заранее подготовленные материалы.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первой помощи; оценка этапов практического упражнения
</a:t>
            </a:r>
            <a:endParaRPr lang="en-US" sz="6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Туры на голени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начинает с закрепления конца бинта и ведет его по ровной части голени без сильного натяжения. Затем витки аккуратно перекрывают предыдущие, чтобы повязка лежала ровно и не сползала при движении.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у голеностопа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отработке на голеностопе видно, как бинт образует перекресты вокруг стопы и нижней части голени. Руки держат рулон так, чтобы натяжение оставалось одинаковым, а повязка повторяла форму сустава.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отработка на манекене или в паре
</a:t>
            </a:r>
            <a:endParaRPr lang="en-US" sz="27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40330"/>
            <a:ext cx="609300" cy="487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412" y="2278623"/>
            <a:ext cx="503475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450" y="2960900"/>
            <a:ext cx="57540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6412" y="3632375"/>
            <a:ext cx="503475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безопасность при работе с повязками
</a:t>
            </a:r>
            <a:endParaRPr lang="en-US" sz="2476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работы руки обрабатывают, а после занятия снова очищают антисептиком. Это снижает риск занести микробы в рану и на материал.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для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надевают до прикосновения к поврежденной коже. Они помогают сохранить чистоту перевязочного материала и защищают человека, который оказывает помощь.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взрослый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Глубокая, грязная или сильно кровоточащая рана не подходит для самостоятельной перевязки. В такой ситуации нужно сразу позвать взрослых и обратиться за медицинской помощью.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утилизация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Использованные салфетки и бинты после урока убирают отдельно и выбрасывают безопасно. Нельзя оставлять их на парте или использовать повторно.
</a:t>
            </a:r>
            <a:endParaRPr lang="en-US" sz="7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запомнить технику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полезно не только смотреть на действия учителя, но и самому повторять их вслух, чтобы легче запомнить порядок наложения повязки.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устойчивый результат дает сочетание практики и разбора ошибок, потому что оно закрепляет и движения, и контроль качества.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 ОБЗР; данные для иллюстрации группировки способов повторения
</a:t>
            </a:r>
            <a:endParaRPr lang="en-US" sz="6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 узнали, как защитить рану, уменьшить кровотечение и надежно зафиксировать ногу. Главные условия успеха — чистота, правильный выбор повязки и контроль кровообращения ниже нее.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 по наложению повязок на ногу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2026-05-20T23:48:11Z</dcterms:created>
  <dcterms:modified xsi:type="dcterms:W3CDTF">2026-05-20T23:48:11Z</dcterms:modified>
</cp:coreProperties>
</file>