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основные темы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превращения питательных веществ в энергию, необходимую для жизни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дышат и зачем им энергия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постоянно получают энергию, расщепляя питательные вещества. Этот процесс поддерживает рост, обмен веществ и жизнедеятельность, происходя как в дневное, так и в ночное время.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 у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процесс, при котором растения расщепляют глюкозу с участием кислорода, образуя энергию, вода и углекислый газ выделяются в окружающую среду.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протекает во всех живых клетках растения, обеспечивая их необходимой энергией для поддержания всех функций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вырабатываемая при дыхании, используется для роста, восстановления тканей и других жизненно важных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дыхания от фотосинтеза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постоянно, днём и ночью, тогда как фотосинтез осуществляется только при свете благодаря солнечной энергии.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дыхания растения потребляют кислород и выделяют углекислый газ, а при фотосинтезе — наоборот, поглощают углекислый газ и выделяют кислород.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связаны между собой, поддерживая газообмен и баланс кислорода и углекислого газа в атмосфере.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запасает энергию, а дыхание превращает эту энергию в форму, доступную для клеточных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 в процессе дыхания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газообменные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обеспечивают контакт с атмосферным воздухом через устьица, через которые проходит обмен кислородом и углекислым газом. Здесь происходят основные дыхательные реакции.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и чечевички: дополнительный газообмен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содержат чечевички — поры, через которые также происходит обмен газов с окружающей средой, поддерживая дыхание в тканях растения.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дыхание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поглощают кислород из воздуха между частицами почвы через поры в эпидермисе, обеспечивая дыхание клеток корневой системы для роста и питания.
</a:t>
            </a:r>
            <a:endParaRPr lang="en-US" sz="11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маленьких отверстий на каждом квадратном миллиметре листа обеспечивает эффективный газообмен.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средней школы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специализированные структуры на листовой поверхности, окружённые замыкающими клетками, регулирующими прохождение воздуха и влаги.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корней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поры в поверхности корней происходит поглощение кислорода, необходимого для клеточного дыхания и производства энергии.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 в почве замедляет рост и развитие корневой системы, отрицательно влияя на общее состояние растения.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проветривание почвы способствует поддержанию активного дыхания корней и обеспечивает оптимальные условия для их функционирования.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дыхания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поступления кислорода до выделения углекислого газа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двойную мембрану и внутренние складки — кристы, где происходит биохимическое расщепление глюкозы и выработка энергии в форме АТФ.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в 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органоидах кислород используется для полного окисления органических веществ, что обеспечивает клетки энергией для роста и обмена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дыхания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взаимодействует с кислородом по формуле: C6H12O6 + 6O2 → 6CO2 + 6H2O + энергия, что является основой клеточного дыхания.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углекислый газ и вода выделяются в окружающую среду как побочные продукты метаболизма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реакции освобождается энергия, которая запасается в молекулах АТФ для использования клетками в различных процессах.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интенсивность дыхания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напрямую влияет на скорость дыхания: с её ростом активность процесса повышается до оптимального уровня, после которого начинается снижение из-за повреждения клеток.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кислорода критично для клеточного дыхания: его дефицит ведёт к замедлению окислительных реакций и уменьшению энергетического запаса растений.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почвы определяет доступность воды, необходимой для обменных процессов, снижая дыхательную активность у растений при её недостатке.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содержание питательных веществ косвенно влияют на дыхание, поддерживая процессы синтеза и роста, что отражается на общем метаболизме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температуры и скорости дыхания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дыхания большинства растений находится в диапазоне 25–30 °C, при котором активность достигает максимума.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дыхания возрастает с температурой до оптимума, затем резко падает из-за повреждения клеток и нарушения метаболизма.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дыхания у разных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скорость дыхания быстрорастущих, вечнозелёных и суккулентных растений, показывая влияние адаптаций и условий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интенсивности дыхания обусловлены особенностями среды и биологическими адаптациями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суточных ритмов дыхания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ночью: ключ к ночной жизни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света фотосинтез прекращается, но дыхание продолжается, обеспечивая клетки энергией при поглощении кислорода и выделении углекислого газа. Этот процесс жизненно важен ночью.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 ночи меняет газообмен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фотосинтез поглощает углекислый газ, выделяя кислород, а ночью происходит преимущественно дыхание с обратным газообменом. Это регулирует баланс кислорода в атмосфере.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дыхания растений в экологических циклах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через дыхание поддерживают баланс кислорода и углекислого газа, что способствует стабильности атмосферного состава и фототропных циклов.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 тесно связано с круговоротом веществ, так как выделяемый углекислый газ используется микроорганизмами и другими живыми организмами.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дыхания активирует биологическую активность почвенных организмов, способствуя разложению органики и восстановлению плодородия почвы.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рост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получаемая при дыхании, необходима для процесса деления и расширения клеток, что обеспечивает активный рост и развитие новых тканей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эта энергия поддерживает синтез белков и других биомолекул, важных для формирования побегов, листьев и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недостатку кислорода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развивают аэренхиму — специализированную воздухоносную ткань, которая облегчает транспорт кислорода к корням в условиях переувлажнения.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деревья образуют пневматофоры — дыхательные корни, выступающие над водой, что обеспечивает доступ кислорода в насыщенной водой среде.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используют растворённый кислород из воды, имея адаптации к низкому содержанию газов в среде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64309"/>
            <a:ext cx="3856200" cy="12986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дыхание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снижение дыхательной активности и повреждение органической структуры растений под воздействием загрязняющих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существенно снижает эффективность дыхания, ослабляя растения и снижая их устойчивость к стрессам.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Экологического центра, 2021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дыхании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ухода за растениями в садоводстве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дыхании помогают правильно организовать полив и рыхление почвы, что улучшает аэрацию и способствует лучшему обмену газов у корневой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условий выращивания рассады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необходимой температуры и освещённости обеспечивает эффективное дыхание молодых растений, ускоряя их рост и повышая устойчивость к болезням.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через регулирование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 применяют удобрения и режимы содержания, учитывая особенности дыхательных процессов, чтобы увеличить продуктивность и качество сельскохозяйственных культур.
</a:t>
            </a:r>
            <a:endParaRPr lang="en-US" sz="11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дыхание — фундамент жизни растений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энергией каждый жизненный процесс в растении, поддерживает устойчивость и рост, а также играет ключевую роль в экосистемах и 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2026-05-08T17:09:30Z</dcterms:created>
  <dcterms:modified xsi:type="dcterms:W3CDTF">2026-05-08T17:09:30Z</dcterms:modified>
</cp:coreProperties>
</file>