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высших растений: как растение живёт и работает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корень, стебель и лист помогают растению жить, расти и размножаться?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растение — единый организм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растения выполняет свою задачу, но работает не отдельно, а в общей системе. Корни добывают воду и соли, листья создают органические вещества, а стебель связывает всё воедино и обеспечивает обмен веществами между частями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органов высших растений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стебель и лист помогают растению питаться, расти и поддерживать связь с окружающей средой. Именно они обеспечивают повседневную жизнь растения и его устойчивость в природе.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плод и семя связаны с размножением. Благодаря им растение образует новые поколения, распространяется и сохраняет свой вид в разных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все органы развиты особенно хорошо и согласованно. Это позволяет им не только активно расти, но и успешно размножаться в природе.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растения различаются по строению, но действуют как части одного живого организма. Работа каждого органа влияет на состояние остальных и на жизнь растения в 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опора и всасывание воды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почве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 почве и помогает ему сохранять вертикальное положение. Благодаря этому надземные части лучше получают свет и не повреждаются при ветре.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всасывают воду и растворённые минеральные соли из почвы. Эти вещества затем передаются дальше по растению и используются для роста и питания.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могут быть главный, боковые и придаточные корни. Такое разнообразие помогает лучше закрепляться в почве и эффективнее добывать нужные вещества.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корни служат ещё и хранилищем запасов. Например, у моркови и свёклы в них накапливаются питательные вещества, которые используют в дальнейшем.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278601"/>
            <a:ext cx="4646100" cy="111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типов корневых систем и их характерных признаков.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корневой системы связан с условиями жизни растения и тем, как оно закрепляется в почве.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корня и их функции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самой верхушке корня клетки активно делятся. Здесь образуются новые клетки, из которых затем формируются все остальные участки корня.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растяжения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клетки увеличиваются в размерах, и корень удлиняется. Благодаря этому он продвигается глубже в почву и получает больше пространства для роста.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корневые волоски, которые особенно активно поглощают воду и минеральные соли. Это главная зона, отвечающая за питание растения.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проведения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части корня вода и растворённые вещества перемещаются к стеблю. Отсюда они поступают к другим органам растения и включаются в общий обмен.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опора и транспорт веществ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 плоды, поднимает их к свету и помогает растению сохранять удобное положение для жизни и фотосинтеза.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сосудам древесины вода и минеральные соли поднимаются от корня к листьям. Так растение получает вещества, необходимые для роста и работы клеток.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ситовидным трубкам луба продукты, созданные в листьях, распределяются по всему растению. Они поступают в корни, почки, плоды и другие органы.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подземную и надземную части растения. Без него обмен веществами между органами был бы невозможен, а жизнь растения нарушилась бы.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работают в разных направлениях: одна подаёт воду, другая распределяет продукты фотосинтеза по всему растению.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переносит растение по проводящим тканям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луб выполняют разные, но одинаково важные функции, связывая корневое питание с работой листьев.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Побег, почки и рост растения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включает стебель, листья и почки. Это надземная часть растения, которая отвечает за рост, образование новых органов и связь с окружающей средой.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 обеспечивает удлинение побега. За счёт неё растение растёт вверх и постепенно увеличивает свою надземную часть.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 дают начало новым побегам и ветвлению. Благодаря этому растение становится более разветвлённым и образует больше листьев и цветков.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формируют листья и стебли, а генеративные — цветки. Это помогает растению одновременно расти и готовиться к размножению.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главный орган фотосинтеза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листе из воды и углекислого газа на свету образуются органические вещества. Этот процесс называется фотосинтезом и обеспечивает растение питанием.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в хлоропластах, где содержится хлорофилл. Именно он улавливает свет и помогает превращать его энергию в энергию химических связей.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фотосинтеза необходимы солнечный свет, вода и углекислый газ. Если хотя бы одного условия не хватает, образование органических веществ замедляется.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выделяется кислород. Он поступает в воздух и нужен многим живым организмам для 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листа и их 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тесно связано с его работой: одни части создают органические вещества, другие проводят воду и обеспечивают обмен газов.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листа выполняет свою задачу, а вместе они обеспечивают фотосинтез, газообмен и движение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регулирует испарение воды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хорошем освещении устьица чаще открываются, потому что лист активно работает и нуждается в углекислом газе для фотосинтеза. Одновременно через них усиливается испарение воды.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испарение возрастает, и растение рискует потерять слишком много влаги. Поэтому работа устьиц меняется: они могут частично закрываться, чтобы уменьшить потери воды.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воздух сухой, вода испаряется быстрее, а если влажный — медленнее. Это влияет на открывание устьиц и помогает растению подстраивать обмен воды под условия среды.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в растении достаточно, устьица работают свободнее. При нехватке влаги они закрываются чаще, чтобы сохранить воду и поддержать нормальную жизнедеятельность клеток.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почвы к листу и обратно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вода, минеральные и органические вещества постоянно перемещаются между органами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как орган размножения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окружает внутренние части цветка и защищает их от повреждений. Он также помогает привлекать насекомых-опылителей, которые переносят пыльцу между цветками.
</a:t>
            </a:r>
            <a:endParaRPr lang="en-US" sz="1020" dirty="0"/>
          </a:p>
        </p:txBody>
      </p:sp>
      <p:sp>
        <p:nvSpPr>
          <p:cNvPr id="12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пыльцы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тычинках формируется пыльца, в которой находятся мужские половые клетки. Именно она участвует в опылении и помогает началу будущего размножения растения.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и семязачатки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завязи пестика расположены семязачатки. После попадания пыльцы на рыльце пестика условия для оплодотворения становятся возможными, если пыльца прорастает.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опыление — перенос пыльцы на рыльце. Затем после оплодотворения из семязачатков развиваются семена, а завязь превращается в плод.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обеспечивает половое размножение цветковых растений. Благодаря ему появляются семена и плоды, а значит, сохраняется и продолжается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 семя: защита и расселение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прикрывает семена от высыхания, механических повреждений и неблагоприятных условий. Это повышает шансы зародыша сохранить жизнеспособность до прорастания.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семени есть зародыш, запас питательных веществ и семенная кожура. Эти части помогают новому растению пережить период покоя и начать рост после прорастания.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расселении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строение плодов по-разному помогают распространению. Одни привлекают животных, другие раскрываются сами, а третьи приспособлены к переносу ветром или водой.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расселения помогают растениям занимать новые места и уменьшать конкуренцию между потомством и родительским растением.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приспособления к переносу животными и ветром; строение плодов напрямую связано со способом распространения.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органов в едином организме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повреждён, растение хуже поглощает воду и минеральные соли. Из-за этого страдают все надземные органы, потому что им не хватает веществ для нормальной работы.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 синтез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листов становится меньше или они повреждены, фотосинтез ослабевает. Тогда растение получает меньше органических веществ, необходимых для роста, восстановления и образования запасов.
</a:t>
            </a:r>
            <a:endParaRPr lang="en-US" sz="1206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корень, листья, цветки и плоды. Если его проводящие ткани нарушены, обмен веществ между органами замедляется, и вся система работает хуже.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реагирует на свет, воду, температуру и силу тяжести. Благодаря этому его органы растут согласованно и помогают друг другу выполнять свои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проходит жизненный цикл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жизненного цикла цветкового растения от семени до нового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278601"/>
            <a:ext cx="4646100" cy="111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вегетативных и генеративных органов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обеспечивают жизнь и рост растения, а генеративные отвечают за размножение и появление новых особей.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поддерживают жизнь отдельного растения, а генеративные обеспечивают продолжение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как единая живая система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живут благодаря согласованной работе органов: корень снабжает водой, лист создаёт органические вещества, стебель связывает части растения, а цветок обеспечивает появление семян и плодов.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2026-05-29T19:51:58Z</dcterms:created>
  <dcterms:modified xsi:type="dcterms:W3CDTF">2026-05-29T19:51:58Z</dcterms:modified>
</cp:coreProperties>
</file>