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под кривым графиком точно?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криволинейной трапеции и определённый интеграл
</a:t>
            </a:r>
            <a:endParaRPr lang="en-US" sz="238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 площади под кривой показала, что привычных формул планиметрии недостаточно. Именно она привела математику от разрозненных геометрических приёмов к общему аппарату анализа, который объединяет суммирование, производные и первообразные.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геометрии к интегралу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криволинейной трапецией
</a:t>
            </a:r>
            <a:endParaRPr lang="en-US" sz="2285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Криволинейная трапеция — это часть плоскости, ограниченная графиком функции y=f(x), осью Ox и прямыми x=a и x=b.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
</a:t>
            </a:r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 пересекает ось Ox, одну и ту же фигуру приходится рассматривать по частям, чтобы не смешивать участки разных знаков.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отрезке [a; b] функция неотрицательна, область лежит выше оси Ox, а её площадь совпадает с положительным значением интеграла.
</a:t>
            </a:r>
            <a:endParaRPr lang="en-US" sz="1069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и 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даёт алгебраическую сумму, а геометрическая площадь требует учёта только величин без знака.
</a:t>
            </a:r>
            <a:endParaRPr lang="en-US" sz="1094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 уроках нужно уметь отличать вычисление интеграла от нахождения именно площади фигуры под графиком.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между линиями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хорошо видно, как график функции располагается между вертикальными границами x=a и x=b. Ось Ox задаёт нижнюю опору для построения фигуры, а заштрихованная часть показывает искомую область. Такая картинка помогает сразу связать запись интеграла с геометрическим образом.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полосок к сумме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разбиения на узкие прямоугольные полосы иллюстрируют основную идею: сложить площади очень маленьких участков. Чем тоньше такие полосы, тем точнее приближение к истинной площади. Именно так интуиция о сумме бесконечно малых частей приводит к определённому интегралу.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схема области под графиком
</a:t>
            </a:r>
            <a:endParaRPr lang="en-US" sz="2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вычисления площади
</a:t>
            </a:r>
            <a:endParaRPr lang="en-US" sz="2525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сведены самые важные случаи, с которыми встречаются в школьных задачах по определённому интегралу.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можно понимать как предельную сумму площадей узких прямоугольников; знак функции определяет, совпадает ли результат с геометрической площадью.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определённый интеграл и геометрический смысл
</a:t>
            </a:r>
            <a:endParaRPr lang="en-US" sz="7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по определённому интегралу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площади криволинейной трапеции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разбиений влияет на точность приближения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удвоении числа прямоугольников ступенчатая модель заметно приближается к кривой. Это отражает идею, что более мелкий шаг разбиения улучшает оценку площади.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n ошибка быстро уменьшается: предельный переход делает сумму прямоугольников точным интегралом.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наглядного графика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56786"/>
            <a:ext cx="1533000" cy="136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0975" y="1614220"/>
            <a:ext cx="108585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определённого интеграла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величины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описывает накопление, когда небольшие вкладки складываются в общий результат. Так выражают путь, массу, работу или объём через сумму бесконечно малых частей.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неотрицательна, определённый интеграл равен площади под графиком на заданном отрезке. Это делает абстрактную формулу наглядной и удобной для вычислений.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знака
</a:t>
            </a:r>
            <a:pPr algn="ctr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функция принимает отрицательные значения, интеграл становится алгебраической суммой. Поэтому его значение может оказаться положительным, отрицательным или равным нулю.
</a:t>
            </a:r>
            <a:endParaRPr lang="en-US" sz="9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Ньютона–Лейбница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вычисляют разность F(b)-F(a). Эта операция заменяет трудоёмкое суммирование прямоугольников и сразу даёт значение определённого интеграла на заданном отрезке.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первообразную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подбирают функцию F(x), для которой производная равна исходной функции f(x). Именно наличие первообразной превращает вычисление интеграла в простой и точный алгебраический шаг.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точный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Ньютона–Лейбница связывает производную и интеграл как взаимно обратные действия. В школьных задачах она является основным способом точного нахождения площади под графиком.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для функции y=x²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первообразную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y=x² первообразная имеет вид F(x)=x³/3. Это позволяет сразу перейти от графика к вычислению площади на отрезке [0; 2].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Ньютона–Лейбницу получаем ∫_0^2 x²dx=F(2)-F(0)=8/3. Таким образом, искомая площадь выражается точным числом без построения приближённых прямоугольников.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 рисунком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парабола ограничивает заштрихованную область между x=0 и x=2. Пример показывает, как геометрическая фигура переводится в алгебраическое вычисление.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под разными графиками на одном отрезке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границах отрезка площадь определяется не только длиной промежутка, но и формой графика и скоростью изменения функции.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[0; 1] наибольшую площадь даёт √x, а наименьшую — x²; поведение функции заметно влияет на результат.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вычисление по формулам первообразных на отрезке [0; 1].
</a:t>
            </a:r>
            <a:endParaRPr lang="en-US" sz="7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 функция меняет знак
</a:t>
            </a:r>
            <a:endParaRPr lang="en-US" sz="276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График выше оси Ox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участках, где f(x) &gt; 0, вклад в определённый интеграл положителен и совпадает с геометрической площадью.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Пересечение оси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точках, где график пересекает ось Ox, знак функции меняется, и область нужно разделять на отдельные части.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Участок ниже оси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f(x) &lt; 0, интеграл даёт отрицательный вклад, поэтому он уменьшает алгебраическую сумму, но не исчезает геометрически.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Суммирование модулей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именно площадь, находят интеграл по каждому промежутку и складывают модули всех полученных значений.
</a:t>
            </a:r>
            <a:endParaRPr lang="en-US" sz="9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площади при смене знака функции
</a:t>
            </a:r>
            <a:endParaRPr lang="en-US" sz="204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геометрической площади области, ограниченной графиком функции и осью Ox.
</a:t>
            </a:r>
            <a:endParaRPr lang="en-US" sz="9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6217"/>
            <a:ext cx="3377400" cy="16042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знак интеграла в типичных ситуациях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функции влияет на связь между интегралом и геометрической площадью.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значение интеграла совпадает с площадью только при неотрицательной функции; в остальных случаях нужен учёт знака и модулей.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интерпретации определённого интеграла на отрезке.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методы, когда первообразная неизвестна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прямоугольников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Разбивает область на узкие прямоугольники и заменяет график ступенчатым приближением. Метод прост в вычислениях, но чувствителен к размеру шага и обычно даёт заметную погрешность.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трапеций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участки графика отрезками прямых, поэтому лучше учитывает наклон функции. При том же числе разбиений он обычно точнее метода прямоугольников.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Симпсона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параболическое приближение на соседних участках и часто даёт наименьшую ошибку среди школьных численных методов при одинаковом шаге разбиения.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разбиения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ширина промежутков, тем точнее приближение площади. Поэтому качество вычисления определяется не только методом, но и выбранной детализацией сетки.
</a:t>
            </a:r>
            <a:endParaRPr lang="en-US" sz="7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численных методов приближения
</a:t>
            </a:r>
            <a:endParaRPr lang="en-US" sz="262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шаге разбиения более точный метод лучше передаёт форму графика и уменьшает накопление ошибки на всём промежутке.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грубой оценки достаточно прямоугольников, но при требовании большей точности предпочтительнее трапеции и особенно метод Симпсона.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 стандартным численным методам приближённого интегрирования.
</a:t>
            </a:r>
            <a:endParaRPr lang="en-US" sz="5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который не измеришь линейкой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график скорости, путь за промежуток времени находят как площадь под ним. Интеграл превращает изменение скорости во временной шкале в конкретное расстояние, пройденное телом. Именно поэтому график движения так важен в физике.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силы и плотности к накопленной величине
</a:t>
            </a:r>
            <a:pPr algn="ctr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сила, плотность стержня или распределение заряда редко бывают одинаковыми по всей длине. Интеграл позволяет сложить бесконечно малые вклады и получить работу, массу или полный заряд как одну итоговую величину.
</a:t>
            </a:r>
            <a:endParaRPr lang="en-US" sz="808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идея интеграла в реальных задачах
</a:t>
            </a:r>
            <a:endParaRPr lang="en-US" sz="22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и геометрическая площадь не всегда равны. Если график расположен ниже оси, интеграл становится отрицательным, а для площади нужен модуль или разбиение по промежуткам.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берут не тот отрезок интегрирования или забывают учесть точки пересечения графика с осью Ox. Тогда результат относится к другой области и не совпадает с поставленной задачей.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формуле Ньютона–Лейбница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вычитать именно F(b) − F(a), а не наоборот. Перепутанный порядок меняет знак результата и приводит к неверному ответу даже при правильной первообразной.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единиц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 оси отложено время, скорость или длина, итоговая величина имеет свои единицы измерения. Без их проверки легко получить формально верное, но физически бессмысленное число.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геометрии, анализа и прикладных задач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61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площадь области с кривой границей, которую нельзя вычислить одной формулой планиметрии. Это заставило математиков перейти от чертежа к более общему способу описания непрерывных фигур.
</a:t>
            </a:r>
            <a:endParaRPr lang="en-US" sz="944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анализу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разбиения области на бесконечно малые части привела к предельной сумме и понятию определённого интеграла. Так геометрия получила строгий аналитический язык.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принцип используется в физике, экономике и технических расчётах. Интеграл описывает не только площадь, но и любое накопление величины во времени или по координате.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производной
</a:t>
            </a:r>
            <a:pPr algn="l" indent="0" marL="0">
              <a:lnSpc>
                <a:spcPct val="115000"/>
              </a:lnSpc>
              <a:buNone/>
            </a:pPr>
            <a:r>
              <a:rPr lang="en-US" sz="62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Ньютона–Лейбница показала, что интегрирование и дифференцирование взаимно связаны. Благодаря этому площадь можно находить через первообразную, не выполняя суммирование вручную.
</a:t>
            </a:r>
            <a:endParaRPr lang="en-US" sz="9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криволинейной трапеции становится точной и вычислимой благодаря определённому интегралу. Формула Ньютона–Лейбница соединяет геометрию, анализ и реальные задачи в единую математическую идею.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как точный язык площади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2026-05-30T02:59:58Z</dcterms:created>
  <dcterms:modified xsi:type="dcterms:W3CDTF">2026-05-30T02:59:58Z</dcterms:modified>
</cp:coreProperties>
</file>