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 14. Сложное дополнение, причастие и герундий: три формы, которые часто путают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три конструкции, которые меняют смысл английской фразы.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4" y="-8450"/>
            <a:ext cx="40853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формы вызывают трудности у учащихся 10 класса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в английском языке может передаваться разными грамматическими средствами. Ошибка часто возникает не в словах, а в выборе формы: важно видеть её место в предложении, роль и смысл действия.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дополнение: состав и основное значение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want, expect, would like сложное дополнение помогает выразить желание, надежду или ожидание результата. Для школьника это удобная модель, потому что она часто встречается в переводе и перефразировании.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 ожидание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make, let и have передают влияние на другого человека или ситуацию. В этой конструкции важно показать, что действие совершается не самим говорящим, а объектом.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и разрешение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see, hear, watch, notice часто используется Complex Object. Такие глаголы помогают описать событие как наблюдаемое или услышанное действие, а не как отдельное сообщение о факте.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восприятия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этой модели в том, что действие относится не к подлежащему, а к объекту. Поэтому фраза становится компактной и точной: смысл легко понять без дополнительного придаточного предложения.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строится из существительного или местоимения в объектной форме и инфинитива без to либо причастия. Конструкция показывает связь между объектом и действием, которое он совершает или воспринимает.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глаголов особенно часто требуют конструкции сложного дополнения.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конструкции определяется значением глагола: восприятие, воздействие или ожидание задают форму после него.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часто употребляется Complex Object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форма действия как признак предмета
</a:t>
            </a:r>
            <a:endParaRPr lang="en-US" sz="3429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не называет предмет как таковой и не выступает самостоятельным существительным. Оно всегда добавляет к слову характеристику, действие в процессе или результат действия.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быть определением, частью формы Continuous, компонентом пассивной конструкции и основой краткого причастного оборота. В каждом случае оно связано с признаковым или сопутствующим значением.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функции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прошедшего времени чаще обозначает результат действия или завершённое состояние: broken window, closed door. Оно показывает не сам процесс, а итог или след этого действия.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настоящего времени обычно имеет окончание -ing. Оно может описывать признак, состояние или действие в процессе: smiling girl, running boy. В таком употреблении форма связана с существительным.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форме слова, его связи с существительным и синтаксической роли.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причастие в предложении
</a:t>
            </a:r>
            <a:endParaRPr lang="en-US" sz="315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глагольная форма со значением существительного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имеет окончание -ing, но по функции ведёт себя как существительное. Он может быть подлежащим, дополнением или частью предложного оборота, поэтому называет действие как явление, а не как признак.
</a:t>
            </a:r>
            <a:endParaRPr lang="en-US" sz="921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роль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не описывает признак предмета и не показывает дополнительное действие рядом с существительным. Он представляет действие как объект мысли, речи или оценки.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особенность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надёжных подсказок — наличие предлога. После without, after, before, by, of обычно используется герундий, потому что предлог требует именной функции, а не инфинитива.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Swimming is useful или I enjoy reading герундий обозначает действие как самостоятельное понятие. Такая форма особенно часто встречается после глаголов отношения к действию и после предлогов.
</a:t>
            </a:r>
            <a:endParaRPr lang="en-US" sz="921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употребляется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одинаковое окончание не гарантирует одинаковую грамматическую роль.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Определяющим становится не вид формы, а её место в предложении и смысловая связь с другими словами.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 по функции и значению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и той же формы -ing может быть разная грамматическая роль. Чтобы не ошибиться, нужно определить, что именно она выражает: признак, действие как предмет или дополнительное действие.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помогают различать эти формы в предложении.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герундия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решающим является функция формы, а не её внешний вид.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характеризует существительное, это причастие; если называет действие как явление, это герундий.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1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учащихся
</a:t>
            </a:r>
            <a:endParaRPr lang="en-US" sz="3618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дополнении объект нельзя опускать, если он необходим по смыслу. Русскоязычные учащиеся часто переносят привычку из родного языка, но в английском пропуск объектного слова делает конструкцию неправильной.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местоимения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-ing не всегда означает одно и то же: она может быть причастием или герундием. Ошибка возникает, когда учащийся ориентируется только на окончание, не учитывая роль формы в предложении.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-ing форм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want часто ошибочно ставят причастие или инфинитив без объекта. Важно помнить: в такой модели нужно обозначить того, кто выполняет действие, иначе смысл предложения оказывается неполным.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после want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заменяют сложное дополнение придаточным предложением, хотя в английском языке достаточно краткой конструкции с объектом и инфинитивом или причастием. Из-за этого фраза становится длиннее и менее естественной.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Complex Object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объект, предлог, значение формы и тип глагола помогают определить Complex Object, герундий или причастие.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конструкцию по функции и месту в предложении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после глаголов восприятия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see, hear, watch и notice сложное дополнение показывает, что объект сам совершает действие. Такая конструкция делает описание сцены наглядным и позволяет передать ход события без лишних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наблюдения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влияет на оттенок восприятия: завершённое действие или действие в развитии. Именно поэтому в чтении и переводе важно учитывать не только слово после глагола, но и общий контекст.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точность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без to подчёркивает факт действия как целое: I saw him enter the room. Причастие с -ing передаёт процесс и незавершённость: I saw him entering the room.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и процесс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после глаголов побуждения и желания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make, let и have конструкция выражает влияние на другого человека или ситуацию. Подлежащее не просто сообщает факт, а побуждает, разрешает или организует выполнение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действие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трансформацию полезно сначала найти объект, затем определить глагол в начале конструкции и только после этого выбирать нужную форму. Такой порядок снижает число ошибок.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преобразования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дополнение делает фразу компактнее, чем придаточное предложение, и поэтому часто звучит естественнее в английской речи. Это особенно заметно в переводе типичных школьных предложений.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высказывания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want, expect и would like часто вводят объект и инфинитив, если речь идёт о желаемом или ожидаемом действии. Такая модель помогает точно обозначить участника и результат.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 ожидание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 частоту слов, а разнообразие грамматических ролей одной и той же формы.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герундий после предлогов и причастие-определение; значит, контекст важнее внешнего окончания -ing.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модели употребления -ing форм в учебных текстах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грамматики английского языка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английские конструкции с русскими соответствиями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Complex Object чаще всего передаётся придаточным предложением. Английская компактная форма нередко требует развернутого перевода, чтобы сохранить смысл действия объекта.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дополнение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часто передаётся инфинитивом, деепричастием или отглагольным существительным. Выбор зависит от того, что именно подчеркивается: действие, процесс или предметное значение.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соответствует причастному обороту или краткому определению. При переводе важно сохранить признак предмета либо сопутствующее действие, а не превращать конструкцию в самостоятельное сообщение.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 особенно опасен после предлогов, потому что русский язык выражает такие отношения иначе. Поэтому при анализе нужно сначала определить функцию формы, а уже потом подбирать эквивалент.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буквальности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и повседневной речи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saw the children crossing the street. Сложное дополнение с причастием показывает действие, происходящее одновременно с наблюдением, и помогает точно представить ситуацию в движении.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действие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heard her singing in the next room. Здесь видно, как Complex Object передаёт восприятие действия в процессе: объект сам выполняет действие, а говорящий его слышит.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замечаем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books broadens vocabulary. Герундий выступает подлежащим и обозначает действие как общее явление, поэтому предложение звучит как правило или наблюдение, а не как отдельный эпизод.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привычка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broken glass was on the floor. Past Participle показывает уже завершённое действие и его результат, поэтому форма функционирует как определение к существительному glass.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функцию формы и избежать буквального анализа только по окончанию слова.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работать не по внешней форме, а по синтаксической роли и ближайшим словам в предложении.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маркеры для распознавания конструкций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10 класса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эти конструкции помогает быстрее и точнее понимать школьные тексты, где одна грамматическая форма может выражать событие, признак или действие как понятие.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выбор формы влияет на естественность высказывания. Если ученик уверенно различает конструкции, он точнее передаёт факт восприятия, намерение или одновременное действие.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контролю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особенно полезна перед контрольными работами и домашним чтением, потому что именно в заданиях на грамматику чаще всего проверяется умение различать близкие по форме конструкции.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и переводах грамотное употребление Complex Object, причастия и герундия повышает точность и делает стиль более зрелым, компактным и логичным.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Object, причастие и герундий могут быть похожи внешне, но в предложении работают по-разному. Если определить функцию формы, английский текст становится точнее, короче и понятнее.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 — три разные функции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2026-05-31T15:14:04Z</dcterms:created>
  <dcterms:modified xsi:type="dcterms:W3CDTF">2026-05-31T15:14:04Z</dcterms:modified>
</cp:coreProperties>
</file>