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галактики и квазары: ключевые темы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Экстремально яркие ядра галактик и их роль в развитии астрономии.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понимания галактических структур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— фундаментальные структуры Вселенной, классифицируемые по форме. Открытие необычных радиоисточников и развитие спектроскопии XX века выявили класс активных галактик с уникальными ядрами.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активных галактик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ядра и широкий спектр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галактики выделяются благодаря ядру с интенсивным излучением во многих диапазонах. Это ядро заметно превышает по светимости всю остальную галактику.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находится чёрная дыра с массой в миллионы и миллиарды раз больше нашего Солнца, обеспечивающая энергию яркого излучения.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ядерной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излучения исходит из активной центральной области, что отличает такие галактики от пассивных по светимости и спектральным особенностям.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— самые мощные источники света среди активных галактик, зарегистрированные с красным смещением выше 6, что указывает на их древность.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Extragalactic Database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10¹⁴ L☉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демонстрируют исключительную абсолютную светимость, превышающую норму в тысячи раз.
</a:t>
            </a:r>
            <a:endParaRPr lang="en-US" sz="22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активного галактического ядра (АГЯ)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находится сверхмассивная чёрная дыра, окружённая аккреционным диском, где вещество нагревается и излучает интенсивно.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Пылевой тор окутывает ядро, создавая анизотропию видимого излучения, влияя на спектральные наблюдения.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полюсов формируются джеты — мощные струи частиц, выбрасываемые с огромной скоростью в межгалактическое пространство.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и узкие эмиссионные линии в спектре отражают сложные физические процессы в области ядра и аккреционного диска.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энерговыделения в квазарах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Аккреция и преобразование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вещества чёрной дырой преобразует до 10% массы газа в энергию излучения, что является самым эффективным известным процессом.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Релятивистские джеты и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Джеты выбрасывают заряженные частицы с близкой к скорости света скоростью, распространяя электромагнитное излучение от радио до гамма-диапазона.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светимости активных ядер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обладают максимальной светимостью, превосходя другие типы активных галактик на несколько порядков.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данных очевидно, что квазары являются наиболее энергетически мощными активными ядрами.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SDSS, NASA Extragalactic Database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(Chandra) и инфракрасные (Spitzer) обсерватории позволяют изучать физику и состав вещества в областях аккреции.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наблюдений активных ядер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 радиотелескопы, включая интерферометры VLBI, обеспечивают высокое угловое разрешение для исследования ядер.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79875"/>
            <a:ext cx="5253300" cy="1761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активных галактик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параметры квазаров, блазаров, сейфертовских и радиогалактик.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выделяются максимальной удалённостью и светимостью, сочетающейся с мощными джетами у блазаров.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Extragalactic Database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и космологическое красное смещение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с красным смещением выше 6 свидетельствуют о существовании таких объектов в молодом возрасте Вселенной.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красного смещения позволяет точно оценить возраст Вселенной в момент излучения квазаров.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далекие квазары находятся на расстоянии более 12 миллиардов световых лет, открывая окно в раннюю Вселенную.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Аккреционный диск формируется из окружающего чёрную дыру газа и пыли, которые под действием гравитации постепенно вращаются и нагреваются, достигая температур в миллионы градусов вблизи горизонта событий.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аккреции гравитационная энергия преобразуется в тепловую и электромагнитное излучение, что обуславливает яркое рентгеновское и ультрафиолетовое свечение активного ядра.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и турбулентные потоки внутри диска способствуют переносу углового момента, обеспечивая непрерывный приток вещества к чёрной дыре и поддержание активности.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аккреционного диска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джетов в АГЯ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механизмов, приводящих к выбросу релятивистских струй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спектра квазаров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спектрах квазаров присутствуют широкие эмиссионные линии, указывающие на ионизированные элементы, такие как водород, гелий и железо; быстрое изменение яркости демонстрирует компактные размеры излучающих областей.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излучают электромагнитные волны в очень широком диапазоне — от длинных радиоволн до интенсивного рентгена и гамма-лучей, что обуславливает их наблюдаемую яркость на разных длинах волн.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интенсивно ионизируют межгалактическую среду, изменяя термодинамические условия окружающего пространства и влияя на химическую структуру Вселенной в ранние эпохи.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квазаров в космической эволюции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высокоэнергетичное излучение и джеты могут подавлять процессы звездообразования, регулируя развитие галактик вокруг активного ядра.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квазаров даёт ключи к пониманию эпохи повторной ионизации и начальных этапов формирования крупных космических структур.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квазаров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3C 273 — первый идентифицированный квазар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созвездии Девы, 3C 273 стал первым оптически подтверждённым квазаром. Он сочетает мощное ядерное излучение с хорошо изученными релятивистскими джетами, демонстрируя характерные черты активных галактик.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ULAS J1342+0928 — самый удалённый квазар на 2024 год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квазар с красным смещением 7.54 находится на расстоянии около 13 миллиардов световых лет. Его свет начал путь менее чем через 690 миллионов лет после Большого взрыва, что даёт уникальную информацию о ранней Вселенной.
</a:t>
            </a:r>
            <a:endParaRPr lang="en-US" sz="10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ядра служат натурными лабораториями для изучения экстремальных условий — сильных гравитационных полей и высокоэнергетических процессов, недоступных в земных условиях.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галактики в современной науке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наблюдения способствуют проверке и развитию Общей теории относительности, раскрывая новые аспекты поведения пространства-времени рядом с черными дырами.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объекты служат космологическими маяками, позволяя измерять расстояния и расширение Вселенной с высокой точностью.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активности галактических ядер помогают понять процессы эволюции галактик и роль сверхмассивных чёрных дыр в формировании крупномасштабной структуры Вселенной.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692326"/>
            <a:ext cx="8784000" cy="1498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квазаров по красному смещению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атрибуты квазаров разного возраста и удалённости, выраженные через красное смещение и соответствующий возраст Вселенной на момент их свечения.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красного смещения подтверждают древность и удалённость квазаров, демонстрируя историю ранней Вселенной и эволюцию её структур.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Sloan Digital Sky Survey (SDSS)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загадки изучения квазаров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нерешёнными вопросы формирования сверхмассивных чёрных дыр с массами миллиардов солнечных уже в первые сотни миллионов лет после Большого взрыва.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взаимодействия джетов с окружающей средой, влияющие на звёздообразование и динамику галактик, которые пока подробно не исследованы.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остановки активной аккреции и цикличность фаз жизни активных ядер до конца не изучены, что ограничивает понимание их эволюции.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исследований: новые инструменты и миссии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и интерферометры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«Джеймс Уэбб», Event Horizon Telescope и SKA обеспечивают безпрецедентное качество данных об активных ядрах, позволяя исследовать их структуру и излучение с высокой детализацией.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Ожидаемые открытия и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Предстоящие наблюдения расширят понимание химического состава и динамики аккреционных дисков, откроют новые массивы квазаров и позволят проверить современные астрономические теории о ранней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активных галактик и квазаров для науки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галактики и квазары являются ключевыми объектами для понимания космической эволюции, проверки фундаментальных физик и раскрытия истории формирования структур Вселенной. Их исследование открывает перспективы глубоких научных открытий.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2026-05-07T23:44:01Z</dcterms:created>
  <dcterms:modified xsi:type="dcterms:W3CDTF">2026-05-07T23:44:01Z</dcterms:modified>
</cp:coreProperties>
</file>