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география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объясняет, где и почему расположены природные объекты и как это влияет на людей.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как школьный предмет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«география» означает «описание Земли». На уроках вы учитесь читать карты, различать территории и связывать природные условия с жизнью людей. Так география объединяет сведения о природе и о населении.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492" y="1653906"/>
            <a:ext cx="567000" cy="64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1062" y="1718706"/>
            <a:ext cx="648000" cy="5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главные части географии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12662" y="2602318"/>
            <a:ext cx="35934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география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24318" y="3406925"/>
            <a:ext cx="35934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изучает природу Земли: горы и равнины, реки и моря, климат и почвы, а также природные зоны. Эти знания помогают понять, как устроена поверхность планеты.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13731" y="2602318"/>
            <a:ext cx="35934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и социальная география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4825388" y="3406925"/>
            <a:ext cx="35934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изучает людей и их деятельность: население, города, транспорт, промышленность, сельское хозяйство и торговлю. Разделы связаны: природа влияет на людей, а люди меняют природу.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 и океаны на карте мира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50551" y="1428063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Суша: материки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50550" y="1996638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Земле выделяют 6 материков: Евразию, Африку, Северную Америку, Южную Америку, Австралию и Антарктиду. Материки — это крупные участки суши, которые образуют основу карты мира.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50551" y="2893442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Вода: океаны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50550" y="3462017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Планета также имеет 4 океана: Тихий, Атлантический, Индийский и Северный Ледовитый. Они занимают большие пространства воды и вместе с материками показывают, как распределены суша и океаны.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Климат, рельеф и вода задают условия повседневной жизни: от сельского хозяйства до строительства и способов передвижения.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влияет на жизнь людей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меняются эти три фактора, меняются и занятия людей, и то, как выглядят населённые пункты. Поэтому география рассматривает их вместе.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учебная диаграмма (схематическое сравнение без привязки к измеренным данным)
</a:t>
            </a:r>
            <a:endParaRPr lang="en-US" sz="95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147" y="1567421"/>
            <a:ext cx="378000" cy="37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5047" y="1567421"/>
            <a:ext cx="378000" cy="37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147" y="3144761"/>
            <a:ext cx="378000" cy="37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15047" y="3144761"/>
            <a:ext cx="378000" cy="37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 климат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1097280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— «здесь и сейчас»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131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меняется быстро: сегодня может быть солнечно, а завтра — дождливо и ветрено. География помогает описывать её по наблюдениям: температуре, облачности и состоянию воздуха.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5418179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и их значение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7340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— это дождь или снег, которые выпадают из атмосферы. Их количество и частота влияют на то, как растут растения, хватает ли воды и насколько удобно вести хозяйство.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1097280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 влажность
</a:t>
            </a:r>
            <a:endParaRPr lang="en-US" sz="1400" dirty="0"/>
          </a:p>
        </p:txBody>
      </p:sp>
      <p:sp>
        <p:nvSpPr>
          <p:cNvPr id="19" name="Text 7"/>
          <p:cNvSpPr txBox="1"/>
          <p:nvPr/>
        </p:nvSpPr>
        <p:spPr>
          <a:xfrm>
            <a:off x="4131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переносит воздух и влияет на ощущения температуры. Влажность показывает, насколько воздух насыщен водяным паром, и помогает объяснить, почему в одних местах воздух «сухой», а в других — «сырой».
</a:t>
            </a:r>
            <a:endParaRPr lang="en-US" sz="1187" dirty="0"/>
          </a:p>
        </p:txBody>
      </p:sp>
      <p:sp>
        <p:nvSpPr>
          <p:cNvPr id="20" name="Text 8"/>
          <p:cNvSpPr txBox="1"/>
          <p:nvPr/>
        </p:nvSpPr>
        <p:spPr>
          <a:xfrm>
            <a:off x="5418179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— многолетняя повторяемость
</a:t>
            </a:r>
            <a:endParaRPr lang="en-US" sz="1400" dirty="0"/>
          </a:p>
        </p:txBody>
      </p:sp>
      <p:sp>
        <p:nvSpPr>
          <p:cNvPr id="21" name="Text 9"/>
          <p:cNvSpPr txBox="1"/>
          <p:nvPr/>
        </p:nvSpPr>
        <p:spPr>
          <a:xfrm>
            <a:off x="47340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— это обычное состояние погоды местности, которое повторяется много лет. Именно климат объясняет, почему где-то растут леса, а где-то возникают пустыни или ледяные территории.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Земли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— это неровности земной поверхности. К нему относятся горы, равнины, холмы, плоскогорья и долины. От рельефа зависят вид местности и то, где проще строить и пахать.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могут быть очень высокими, например Гималаи, а равнины часто удобнее для дорог, полей и городов. Рельеф формируется внутренними силами Земли, а также водой, ветром и льдом.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4215" y="1145300"/>
            <a:ext cx="5415663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перечислены ключевые объекты и кратко показано, что они означают, на примерах.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географические объекты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отличие географических объектов — их размеры, формы и значение для природы и людей: от водных путей до мест обитания и хозяйства.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Воды суши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70560" y="3100960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снабжают людей водой и помогают орошать поля. Часто они также становятся путями для судов и важными естественными ориентирами на местности.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473292" y="3100960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тоже относятся к водам суши. Они удерживают влагу и поддерживают особые природные условия для растений и животных.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287929" y="3100960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находятся под поверхностью земли и могут выходить на поверхность родниками. Они важны для питьевой воды и питания некоторых рек.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2026803" y="1237794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могут служить источником воды, местом отдыха и рыболовства. Их уровень и чистота влияют на жизнь людей рядом с водоёмом.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4841440" y="1237794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хранят большие запасы пресной воды. Они постепенно тают и тем самым влияют на режим рек и на водоснабжение в тёплые сезоны.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географы изучают Землю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Наблюдения, измерения и сравнение данных на основе разных источников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Земли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изучает, сколько людей живет на Земле и как они распределяются по территории. Население неодинаково: люди чаще селятся в городах, у рек и на равнинах.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заселение влияют климат, доступ к воде, возможности работы и транспортные пути. Там, где легче выживать и удобнее добираться, обычно формируются более плотные поселения.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тоже имеет значение: старые торговые центры и промышленные районы закрепляют население. Поэтому в разных странах и даже внутри одного региона плотность заметно отличается.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городов, тем выше спрос на жильё, школы, больницы и транспорт. Рост городов меняет облик территорий вокруг них — от пригородов до новых районов.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общий тренд: городское население увеличивается со временем. Значит, городам нужно планирование, чтобы справляться с пробками, шумом и нехваткой места.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Концептуальная иллюстрация по теме урбанизации; точные значения не приводятся. Источник темы: школьный курс географии, раздел «городское население».
</a:t>
            </a:r>
            <a:endParaRPr lang="en-US" sz="76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— это всё, что человек использует из природы для жизни и работы: вода, лес, плодородные почвы, полезные ископаемые, солнечный свет и ветер. Ресурсы помогают развивать хозяйство.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ресурсов может восстанавливаться, если беречь их и вовремя восполнять, например леса. Невозобновимые ресурсы, такие как нефть, газ и уголь, расходуются постепенно, поэтому их нужно использовать разумно. В разных странах ресурсов разное количество.
</a:t>
            </a:r>
            <a:endParaRPr lang="en-US" sz="106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и занятия людей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помогает понять, чем занимаются люди в разных районах. В хозяйстве выделяют сельское хозяйство, промышленность, транспорт, торговлю и туризм, которые зависят от условий местности.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Где-то выращивают пшеницу и другие культуры, а где-то развивают добычу полезных ископаемых. В приморских территориях часто строят порты и развивают рыболовство, а в курортных — сервис и отдых.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хозяйства не случайно: на него влияет климат, наличие природных ресурсов, удобство дорог и морских путей, а также количество людей, готовых работать в разных сферах.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731445"/>
            <a:ext cx="3975900" cy="178330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0568" y="1650150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природные условия связаны с занятиями людей и где какие виды хозяйства развиваются.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влияет на хозяйство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4849446" y="2731069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задаёт «условия игры»: подходящая температура, удобная поверхность, доступ к воде и природные богатства определяют, какие отрасли выгоднее развивать.
</a:t>
            </a:r>
            <a:endParaRPr lang="en-US" sz="1188" dirty="0"/>
          </a:p>
        </p:txBody>
      </p:sp>
      <p:sp>
        <p:nvSpPr>
          <p:cNvPr id="12" name="Text 4"/>
          <p:cNvSpPr txBox="1"/>
          <p:nvPr/>
        </p:nvSpPr>
        <p:spPr>
          <a:xfrm>
            <a:off x="4671975" y="3648629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школьный курс географии.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география помогает выбрать безопасные действия
</a:t>
            </a:r>
            <a:endParaRPr lang="en-US" sz="2348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из курса географии: карта → маршрут → ориентирование → оценка местности → природные опасности → бережное отношение к природе.
</a:t>
            </a:r>
            <a:endParaRPr lang="en-US" sz="117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охрана природы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наука помогает понять, как действия людей отражаются на природе: строительство, транспорт и промышленность могут улучшать жизнь, но одновременно создавать проблемы для экосистем.
</a:t>
            </a:r>
            <a:endParaRPr lang="en-US" sz="1392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географии нужны для защиты лесов, рек и животных, а также для сохранения чистого воздуха. Когда понятно, где и почему возникает вред, легче принимать правильные решения.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связана с экологией, потому что изучает загрязнение воздуха, воды и почв, вырубку лесов и изменения природных условий. Также рассматриваются таяние ледников и опустынивание.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экологические вопросы стали важной частью современной географии: они помогают соединять наблюдения на местности с выводами о причинах и последствиях изменений.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дополняют друг друга: одни показывают общий вид Земли, другие помогают точно определить направление и координаты, а таблицы — сравнивать факты о природе и населении.
</a:t>
            </a:r>
            <a:endParaRPr lang="en-US" sz="1153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географа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диаграмма подчёркивает, что географ использует разные источники информации. Без карт, снимков и чисел сложно составить полное представление о территории.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Концептуальная иллюстрация: перечисление ключевых инструментов по школьному курсу географии; условные «доли» не отражают реальные проценты.
</a:t>
            </a:r>
            <a:endParaRPr lang="en-US" sz="80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2462700" cy="16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все разделы географии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215879" y="594360"/>
            <a:ext cx="2468700" cy="11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разделы географии связаны: они помогают увидеть Землю как единое пространство, где природа, люди и хозяйство влияют друг на друга. Изолированно изучать территорию невозможно.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07199" y="3348992"/>
            <a:ext cx="47547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этого, география соединяет сведения о природе, населении и занятиях людей. Поэтому по одному и тому же месту можно рассмотреть и климат, и города, и производство.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2189" y="1157553"/>
            <a:ext cx="2468700" cy="13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отвечает на три главных вопроса: где находится объект, почему он расположен именно здесь и как это отражается на жизни людей. Так знания становятся понятной картиной.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— наука, которая объясняет мир вокруг нас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изучает Землю, её природу, население и хозяйство. Она помогает узнавать материки и океаны, понимать климат и рельеф, читать карты и находить города. Знания нужны для учёбы, путешествий и бережного отношения к природе.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2026-05-13T00:14:29Z</dcterms:created>
  <dcterms:modified xsi:type="dcterms:W3CDTF">2026-05-13T00:14:29Z</dcterms:modified>
</cp:coreProperties>
</file>