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25" y="729250"/>
            <a:ext cx="3750300" cy="40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5 On screen: экранные медиа в английском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Фильмы, сериалы, реклама и видео: учимся понимать и обсуждать экранный мир на английском.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16925" y="256225"/>
            <a:ext cx="37503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видим экранные форматы на телефоне, планшете, компьютере и телевизоре. На английском важно уметь распознавать жанры, действия зрителя и коротко говорить о том, что нравится, что удивляет и что вызывает вопросы.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Экранные медиа вокруг нас каждый день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11075"/>
            <a:ext cx="49836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лексика темы On screen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322607" y="2757529"/>
            <a:ext cx="3578222" cy="9332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 роли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character, director, actor, audience и review показывают, кто участвует в создании и восприятии фильма или сериала. Эти слова нужны, чтобы обсуждать героев, авторов и реакцию зрителей.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22607" y="1659648"/>
            <a:ext cx="3578222" cy="9332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форматов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теме часто встречаются слова film, cartoon, series, episode и scene. Они помогают точно называть то, что мы смотрим, и понимать задания, где нужно описать экранный текст.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22607" y="3855404"/>
            <a:ext cx="3578222" cy="9332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и текст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Soundtrack, subtitle, channel, program и advertisement помогают говорить о том, как устроен экранный материал. По этим словам легко понять, идёт ли речь о фильме, передаче, рекламе или видео.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146108" y="2757529"/>
            <a:ext cx="3578222" cy="9332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сочетания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7 класса особенно важны устойчивые выражения: watch a film, follow a series, read subtitles, leave a review, see an advert. Такие сочетания лучше запоминаются и помогают говорить естественно.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146108" y="1659648"/>
            <a:ext cx="3578222" cy="9332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зрителя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базовым глаголам относятся watch, upload, download, stream, pause, recommend и enjoy. Они описывают, что делает человек с видео или как он реагирует на просмотр.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Кадр, план и ракурс в экранном языке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306750" y="1807183"/>
            <a:ext cx="3858900" cy="744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и средний план
</a:t>
            </a:r>
            <a:pPr algn="l" indent="0" marL="0">
              <a:lnSpc>
                <a:spcPct val="100000"/>
              </a:lnSpc>
              <a:buNone/>
            </a:pPr>
            <a:r>
              <a:rPr lang="en-US" sz="5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план показывает место действия целиком, а средний — героя вместе с его движением. Такие планы помогают понять, где происходит сцена и как персонаж связан с окружающим пространством.
</a:t>
            </a:r>
            <a:endParaRPr lang="en-US" sz="1065" dirty="0"/>
          </a:p>
        </p:txBody>
      </p:sp>
      <p:sp>
        <p:nvSpPr>
          <p:cNvPr id="12" name="Text 3"/>
          <p:cNvSpPr txBox="1"/>
          <p:nvPr/>
        </p:nvSpPr>
        <p:spPr>
          <a:xfrm>
            <a:off x="319245" y="989450"/>
            <a:ext cx="3858900" cy="744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кадр
</a:t>
            </a:r>
            <a:pPr algn="l" indent="0" marL="0">
              <a:lnSpc>
                <a:spcPct val="100000"/>
              </a:lnSpc>
              <a:buNone/>
            </a:pPr>
            <a:r>
              <a:rPr lang="en-US" sz="5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Кадр — это отдельный фрагмент изображения на экране. Он может передавать действие, настроение или важную деталь, поэтому зритель обращает внимание не только на сюжет, но и на визуальную подачу.
</a:t>
            </a:r>
            <a:endParaRPr lang="en-US" sz="1065" dirty="0"/>
          </a:p>
        </p:txBody>
      </p:sp>
      <p:sp>
        <p:nvSpPr>
          <p:cNvPr id="13" name="Text 4"/>
          <p:cNvSpPr txBox="1"/>
          <p:nvPr/>
        </p:nvSpPr>
        <p:spPr>
          <a:xfrm>
            <a:off x="306750" y="2624996"/>
            <a:ext cx="3858900" cy="744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Крупный план
</a:t>
            </a:r>
            <a:pPr algn="l" indent="0" marL="0">
              <a:lnSpc>
                <a:spcPct val="100000"/>
              </a:lnSpc>
              <a:buNone/>
            </a:pPr>
            <a:r>
              <a:rPr lang="en-US" sz="5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Крупный план делает заметными лицо, взгляд или важную деталь. Он помогает передать эмоции героя и часто используется в моментах, когда зрителю важно увидеть реакцию без лишних отвлекающих элементов.
</a:t>
            </a:r>
            <a:endParaRPr lang="en-US" sz="1065" dirty="0"/>
          </a:p>
        </p:txBody>
      </p:sp>
      <p:sp>
        <p:nvSpPr>
          <p:cNvPr id="14" name="Text 5"/>
          <p:cNvSpPr txBox="1"/>
          <p:nvPr/>
        </p:nvSpPr>
        <p:spPr>
          <a:xfrm>
            <a:off x="306750" y="3442809"/>
            <a:ext cx="3858900" cy="744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Ракурс и впечатление
</a:t>
            </a:r>
            <a:pPr algn="l" indent="0" marL="0">
              <a:lnSpc>
                <a:spcPct val="100000"/>
              </a:lnSpc>
              <a:buNone/>
            </a:pPr>
            <a:r>
              <a:rPr lang="en-US" sz="5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сверху делает персонажа менее значительным, а вид снизу — более сильным или заметным. Ракурс влияет на то, как мы воспринимаем героя ещё до того, как он что-то скажет.
</a:t>
            </a:r>
            <a:endParaRPr lang="en-US" sz="1065" dirty="0"/>
          </a:p>
        </p:txBody>
      </p:sp>
      <p:sp>
        <p:nvSpPr>
          <p:cNvPr id="15" name="Text 6"/>
          <p:cNvSpPr txBox="1"/>
          <p:nvPr/>
        </p:nvSpPr>
        <p:spPr>
          <a:xfrm>
            <a:off x="306750" y="4260622"/>
            <a:ext cx="3858900" cy="744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Свет, цвет,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5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экранном языке важны свет, цвет и движение камеры. Вместе они создают атмосферу сцены: делают её спокойной, напряжённой, яркой или загадочной и помогают лучше понять смысл происходящего.
</a:t>
            </a:r>
            <a:endParaRPr lang="en-US" sz="106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2142754"/>
            <a:ext cx="4037700" cy="1609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зачем создаются разные экранные тексты и чем они отличаются по форме и стилю.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влияет на язык, длину и визуальный стиль, а значит, помогает зрителю заранее понимать, чего ожидать от контента.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UNIT 5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экранных жанров и форматов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6520" y="1217125"/>
            <a:ext cx="4554209" cy="31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элемент работает по-своему, но сильный эффект появляется только в сочетании изображения, звука и монтажа.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заметную роль обычно играет изображение, но музыка и монтаж усиливают впечатление не меньше остальных элементов.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UNIT 5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удерживать внимание зрителя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5025" y="1235377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приходит к завершению, но иногда оставляет интригу для следующей серии. Такой приём помогает удерживать интерес и побуждает продолжать просмотр.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806342" y="1235377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становятся сложнее: появляются новые сцены, диалоги и изменения в отношениях персонажей. В сериале этот этап часто растягивается на несколько эпизодов.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68975" y="1235375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знакомит зрителя с героями, местом действия и основной ситуацией. В этом этапе важно быстро понять, кто участвует в сюжете и почему он начинается именно так.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37658" y="1224624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проблема, вопрос или трудность, которая меняет спокойный ход событий. Именно здесь зритель начинает ждать, как герои справятся с ситуацией.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рассказ в фильме и сериале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создаётся экранный продукт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от идеи до публикации в учебном материале UNIT 5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1919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Рисунок, который оживает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Анимация создаёт движение из последовательности изображений, и из этого рождается целый мир. Герои могут выглядеть нарисованными, но их эмоции, жесты и темп движения делают историю понятной и живой для зрителя.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50700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реальность не справляется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Special effects помогают показать то, что трудно или опасно снять в реальности: космос, фантастических существ, сильный дождь или взрыв. Зритель верит сцене, если тени, свет и размеры объектов выглядят естественно.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2207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кадр — два мира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реальном кадре важны настоящие люди, предметы и свет, а в компьютерной сцене можно создать всё с нуля. Именно поэтому сравнение таких изображений хорошо показывает, как технологии меняют экранный мир.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Animation and special effects: что создаёт необычный мир
</a:t>
            </a:r>
            <a:endParaRPr lang="en-US" sz="265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Новости на экране: факты и доверие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579775" y="1263725"/>
            <a:ext cx="37959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Новость должна отвечать на вопросы what, where, when, who and why. Если этих данных нет, сообщение становится менее понятным и труднее проверяется.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79775" y="2456295"/>
            <a:ext cx="37959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детали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Дата, место, имена людей и цитаты очевидцев помогают понять, что сообщение опирается на факты. Чем точнее детали, тем выше доверие к новости.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79775" y="3648873"/>
            <a:ext cx="37959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 заголовок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заголовок привлекает внимание, но не всегда передаёт всю информацию. Поэтому важно читать или смотреть новость целиком, а не делать вывод только по первой фразе.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14650" y="1263725"/>
            <a:ext cx="37959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Ищем источник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Ссылка на источник помогает понять, откуда взята информация и можно ли ей доверять. Это особенно важно в коротких видео-новостях и школьных интернет-заданиях.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014650" y="2456295"/>
            <a:ext cx="37959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Отличаем сообщение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Simple news reports полезны для тренировки чтения и аудирования, но их тоже нужно воспринимать внимательно. Надёжная новость сообщает факты, а не просто вызывает эмоции.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6520" y="1217125"/>
            <a:ext cx="4554209" cy="31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Реклама часто сочетает несколько приёмов сразу, чтобы быстро выделиться среди других сообщений и остаться в памяти зрителя.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элементы — изображение и призыв к действию; короткий текст и музыка усиливают запоминаемость.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UNIT 5; обобщение типичных приёмов экранной рекламы.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использует экранная реклама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Сериалы и привычка смотреть по эпизодам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579775" y="1189311"/>
            <a:ext cx="37959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 частям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Сериал рассказывает одну большую историю постепенно, поэтому зритель следит за событиями не сразу, а через отдельные эпизоды и сезоны.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79775" y="2381881"/>
            <a:ext cx="37959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элементы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герои и постоянное место действия помогают быстрее понимать сюжет, потому что новая серия опирается на уже известный мир.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79775" y="3574459"/>
            <a:ext cx="37959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после серии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эпизод часто заканчивается вопросом или неожиданным событием, чтобы зрителю захотелось продолжить просмотр и узнать, что будет дальше.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14650" y="1189311"/>
            <a:ext cx="37959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смотрят дальше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Популярность сериала обычно держится на ярких персонажах, понятном конфликте и удачном первом сезоне, который задаёт настроение всей истории.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014650" y="2381881"/>
            <a:ext cx="37959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выражения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 удобно использовать фразы watch an episode, wait for a new season и follow the plot, когда нужно описать привычку смотреть сериалы.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3453" y="1124025"/>
            <a:ext cx="5329594" cy="2124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344575"/>
            <a:ext cx="520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простые ситуации в интернете и безопасные действия, которые помогают избежать риска.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правила — осторожность, проверка источника и отказ от действий, если сообщение или файл вызывают сомнение.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цифровой безопасности для школьников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Онлайн-платформы и правила безопасного поведения
</a:t>
            </a:r>
            <a:endParaRPr lang="en-US" sz="2693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13067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лента становится похожей на вас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ученик часто досматривает ролики до конца и ставит like, платформа замечает интерес. Затем в ленте появляются похожие темы, каналы и форматы, чтобы удержать внимание и предложить новое без лишнего поиска.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611350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после поиска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Стоит один раз поискать видео о спорте или кулинарии, и система начинает показывать больше материалов на эту тему. Она использует запросы, просмотры и повторные открытия роликов, чтобы угадать возможные интересы пользователя.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9369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 всё случайно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рядом с отмеченными liked видео не появляются случайно. Алгоритм сравнивает привычки многих людей и предлагает то, что часто смотрят вместе с похожими роликами, поэтому лента выглядит знакомой и удобной.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платформы подбирают видео
</a:t>
            </a:r>
            <a:endParaRPr lang="en-US" sz="2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критически смотреть экранный контент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проверять экранные сообщения и отличать факт от мнения.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990" y="1374081"/>
            <a:ext cx="243773" cy="2166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2105" y="1384916"/>
            <a:ext cx="243773" cy="1950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79092" y="1364608"/>
            <a:ext cx="147271" cy="23563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68588" y="3561139"/>
            <a:ext cx="154422" cy="20589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687751" y="3561139"/>
            <a:ext cx="205896" cy="205896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Экранное время и здоровье школьника
</a:t>
            </a:r>
            <a:endParaRPr lang="en-US" sz="2800" dirty="0"/>
          </a:p>
        </p:txBody>
      </p:sp>
      <p:sp>
        <p:nvSpPr>
          <p:cNvPr id="13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724946" y="1364608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отдыхают
</a:t>
            </a:r>
            <a:pPr algn="l" indent="0" marL="0">
              <a:lnSpc>
                <a:spcPct val="100000"/>
              </a:lnSpc>
              <a:buNone/>
            </a:pPr>
            <a:r>
              <a:rPr lang="en-US" sz="3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просмотр утомляет глаза, особенно если экран слишком яркий или расстояние до него слишком маленькое. Короткие перерывы помогают снизить напряжение и сохранить комфорт.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604061" y="1364608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и вечерний просмотр
</a:t>
            </a:r>
            <a:pPr algn="l" indent="0" marL="0">
              <a:lnSpc>
                <a:spcPct val="100000"/>
              </a:lnSpc>
              <a:buNone/>
            </a:pPr>
            <a:r>
              <a:rPr lang="en-US" sz="3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Видео поздно вечером могут мешать засыпанию, потому что мозг дольше остаётся активным. Полезно завершать экранные занятия заранее и выбирать спокойный режим перед сном.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442796" y="1364608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3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экран занимает много времени, остаётся меньше времени на прогулки и подвижные игры. Чередование занятий помогает сохранять хорошее самочувствие и привычку двигаться.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1127340" y="3561150"/>
            <a:ext cx="3052874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освещение
</a:t>
            </a:r>
            <a:pPr algn="l" indent="0" marL="0">
              <a:lnSpc>
                <a:spcPct val="100000"/>
              </a:lnSpc>
              <a:buNone/>
            </a:pPr>
            <a:r>
              <a:rPr lang="en-US" sz="4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хорошем освещении глазам легче читать и смотреть видео. Слишком тёмная комната или яркий экран создают лишнюю нагрузку, поэтому важно настроить свет удобно.
</a:t>
            </a:r>
            <a:endParaRPr lang="en-US" sz="1223" dirty="0"/>
          </a:p>
        </p:txBody>
      </p:sp>
      <p:sp>
        <p:nvSpPr>
          <p:cNvPr id="18" name="Text 6"/>
          <p:cNvSpPr txBox="1"/>
          <p:nvPr/>
        </p:nvSpPr>
        <p:spPr>
          <a:xfrm>
            <a:off x="4972240" y="3561150"/>
            <a:ext cx="3052874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 по правилам
</a:t>
            </a:r>
            <a:pPr algn="l" indent="0" marL="0">
              <a:lnSpc>
                <a:spcPct val="100000"/>
              </a:lnSpc>
              <a:buNone/>
            </a:pPr>
            <a:r>
              <a:rPr lang="en-US" sz="4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Разумное время просмотра и регулярные паузы помогают не уставать во время учёбы и отдыха. Удобная поза и смена деятельности делают экранное время более безопасным.
</a:t>
            </a:r>
            <a:endParaRPr lang="en-US" sz="122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6520" y="1217125"/>
            <a:ext cx="4554209" cy="31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Режиссёр сочетает несколько средств одновременно, поэтому одна и та же сцена может выглядеть по-разному в зависимости от выбранного ритма и звука.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звук и монтаж сильнее всего меняют напряжение сцены, а свет и цвет уточняют её настроение.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UNIT 5; обобщение выразительных средств экранной сцены.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сцену выразительной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143" y="1788928"/>
            <a:ext cx="281731" cy="2817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08627" y="1800255"/>
            <a:ext cx="291463" cy="2590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31843" y="1788928"/>
            <a:ext cx="281731" cy="28173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5143" y="3577472"/>
            <a:ext cx="281731" cy="28173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408627" y="3601752"/>
            <a:ext cx="291463" cy="23317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Профессии, которые создают экранный контент
</a:t>
            </a:r>
            <a:endParaRPr lang="en-US" sz="2800" dirty="0"/>
          </a:p>
        </p:txBody>
      </p:sp>
      <p:sp>
        <p:nvSpPr>
          <p:cNvPr id="13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218575" y="1643248"/>
            <a:ext cx="1755264" cy="14732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Режиссёр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Director отвечает за общий замысел и следит, чтобы все части фильма или видео работали вместе. Он помогает команде превратить сценарий в понятную историю.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4136930" y="1643248"/>
            <a:ext cx="1755264" cy="14732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Оператор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Camera operator выбирает кадры, ракурсы и движение камеры. От его работы зависит, как зритель увидит персонажей, место действия и важные детали сцены.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7055285" y="1643248"/>
            <a:ext cx="1755264" cy="14732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Сценарист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Scriptwriter придумывает сюжет, реплики и порядок событий. Именно сценарий задаёт основу для съёмки, а затем помогает актёрам и режиссёру работать согласованно.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1218575" y="3431791"/>
            <a:ext cx="1755264" cy="14732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и монтаж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Sound engineer и editor делают видео чётким и цельным: добавляют звук, убирают лишнее и соединяют кадры. Их работа влияет на темп, настроение и удобство просмотра.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4136930" y="3431791"/>
            <a:ext cx="1755264" cy="14732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Продюсер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Producer организует команду, сроки и ресурсы. Он помогает проекту двигаться по плану, чтобы съёмка, монтаж и публикация были выполнены вовремя и без сбоев.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2142754"/>
            <a:ext cx="4037700" cy="1609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подобрать слова для жанра и короткой оценки фильма или серии.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подсказывает, какие слова выбрать для описания содержания, настроения и впечатления от фильма или серии.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UNIT 5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описания фильмов и сериалов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700" y="570000"/>
            <a:ext cx="63072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5: смотреть, понимать, оценивать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5 учит говорить об экранных медиа по-английски, замечать особенности жанров и безопасно пользоваться онлайн-контентом. Эти навыки помогают смотреть внимательнее и увереннее.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2026-05-29T10:35:15Z</dcterms:created>
  <dcterms:modified xsi:type="dcterms:W3CDTF">2026-05-29T10:35:15Z</dcterms:modified>
</cp:coreProperties>
</file>