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каменная оболочка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внешняя твердая оболочка Земли: кора и верхняя часть мантии, формирующая рельеф.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изучать литосферу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влияет на нашу жизнь: в ней формируются почвы, залегают полезные ископаемые и есть место для строительства. Понимание движения земной коры объясняет землетрясения, вулканы и горообразование, а также различия рельефа.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литосфера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образована горными породами и минералами. Породы различаются по происхождению: одни возникли из магмы, другие — из осадков, третьи — после сильного нагрева и давления.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— это природные вещества, из которых сложены породы. Например, кварц, полевой шпат и слюда встречаются в разных типах горных пород и помогают их отличать.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коре особенно много элементов, образующих большинство пород: кислорода, кремния, алюминия, железа, а также кальция, натрия, калия и магния.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и океаническая кора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обычно толще океанической: ее мощность часто составляет 30–70 км. Она может включать разные породы, среди которых встречаются граниты и осадочные слои, а состав заметно разнообразнее.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 — примерно 5–10 км, и в основном сложена базальтами. Такое различие связано с тем, что материки располагаются выше, а океанические впадины — ниже уровня моря.
</a:t>
            </a:r>
            <a:endParaRPr lang="en-US" sz="915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Земли меняются возраст пород и их состояние, поэтому литосфера имеет разную «прочность» и мощность.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литосферы в разных районах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тренд: под океаном литосфера обычно тоньше, а под древними платформами — толще, чем в молодых горных областях.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тектонике плит (диапазоны мощностей приводятся в школьных курсах географии; точные значения зависят от региона).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247" y="1935525"/>
            <a:ext cx="20115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43679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Земли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фрагменты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3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 большие участки — литосферные плиты. Их размеры могут быть огромными, а границы между плитами часто совпадают с зонами разломов и активных природных процессов.
</a:t>
            </a:r>
            <a:endParaRPr lang="en-US" sz="680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движутся очень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перемещения плит невелика и измеряется сантиметрами в год. Однако движение продолжается долго, поэтому за миллионы лет оно заметно меняет контуры материков и дно океанов.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Евразийская и другие крупные плиты
</a:t>
            </a:r>
            <a:pPr algn="l" indent="0" marL="0">
              <a:lnSpc>
                <a:spcPct val="115000"/>
              </a:lnSpc>
              <a:buNone/>
            </a:pPr>
            <a:r>
              <a:rPr lang="en-US" sz="3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относятся Евразийская, Африканская, Североамериканская, Южноамериканская, Тихоокеанская, Индо-Австралийская и Антарктическая плиты. Они задают главную «карту» Земли.
</a:t>
            </a:r>
            <a:endParaRPr lang="en-US" sz="62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связаны с плитами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землетрясений и вулканов происходит не случайно: они приурочены к границам плит. Движение плит влияет на напряжения в породах, что запускает опасные события.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определяют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плиты взаимодействуют, возникают разные формы рельефа: горные хребты, глубоководные впадины и разломы. Поэтому границы плит — ключ к пониманию географии поверхности.
</a:t>
            </a:r>
            <a:endParaRPr lang="en-US" sz="6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двигаются литосферные плиты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взаимодействия плит на их границах: расхождение, сближение и боковое смещение.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из недр Земли вызывает медленные движения вещества в мантии — конвекционные потоки. Они «подталкивают» плиты и поддерживают их движение.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тектонике плит и школьные курсы географии (конвекция в мантии и скорость движения плит: сантиметры в год).
</a:t>
            </a:r>
            <a:endParaRPr lang="en-US" sz="55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Смещение: несколько сантиметров в год
</a:t>
            </a:r>
            <a:endParaRPr lang="en-US" sz="355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скорость приводит к большим изменениям Земли за миллионы лет.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рифты на поверхности Земли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часто возникают в местах столкновения плит, где земная кора сжимается и «сминается» в складки. Так продолжается подъем Гималаев: процесс идет медленно, но заметен на протяжении геологических эпох.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Рифты появляются там, где кора растягивается и раздвигается. В Восточно-Африканской зоне разломов из‑за растяжения формируется система трещин и постепенно меняется очертание региона, подтверждая подвижность литосферы.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действующих вулканов также приурочено к границам плит, особенно вокруг Тихого океана. Внутриплитные случаи встречаются реже.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бывают землетрясения и вулканы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указывает: опасные процессы усиливаются именно там, где плиты взаимодействуют и накапливают напряжения.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данные о тектонической активности (в школьных материалах часто приводится оценка: около 90% землетрясений — вблизи границ плит).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землетрясение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возникает, когда в земной коре резко освобождается накопленное напряжение. Породы смещаются по разлому, и энергия распространяется волнами в разные стороны.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смещения в глубине поверхности земли начинает колебаться: происходят толчки, которые ощущаются на местности. Силу землетрясений измеряют приборами и выражают в шкалах.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зависит от силы толчков, расстояния до эпицентра и состояния грунтов. Сильнее всего страдают густонаселенные районы и места со слабыми, рыхлыми почвами.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различаются по тому, как они образовались: из остывающей магмы, из накопленных частиц или при изменении пород под давлением и нагреванием.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горные породы литосферы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формирования (магма, осадки или изменение под температурой) создают разные типы пород, а значит — различаются и свойства камней.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происхождению горных пород (учебные материалы школьного курса географии).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4339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682" y="2043395"/>
            <a:ext cx="398700" cy="31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литосферы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металлов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содержат вещества, из которых получают металлы. Они формируются в земной коре при длительных геологических процессах и добываются на месторождениях.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— ценное жидкое топливо, которое накапливается в пористых породах и подземных ловушках. Ее добывают бурением и затем перерабатывают на заводах.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залегает в недрах и часто встречается вместе с нефтью. Его используют для отопления и как сырье, получая из месторождений по трубопроводам.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образуется из органических остатков, которые на протяжении миллионов лет преобразуются без доступа кислорода. Его добывают в шахтах или карьерах.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полезным ископаемым относят соль, глину, песок и строительный камень. Они используются в быту, в строительстве и производстве материалов; запасы распределены неравномерно.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Физическое, химическое и биологическое 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разрушаются под действием воды, ветра, солнца, мороза и живых организмов. Физическое выветривание дробит камни на более мелкие части, увеличивая площадь их контакта.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разрушаются горные породы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разрушения появляется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 изменяет состав пород, а биологическое связано с корнями растений и деятельностью микроорганизмов. Со временем образуются рыхлые частицы, из которых формируется почва.
</a:t>
            </a:r>
            <a:endParaRPr lang="en-US" sz="8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движение плит кажется незаметным, оно задает “каркас” ландшафта. Именно поэтому рядом с границами плит чаще встречаются горы и активные разломы.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Процессы, которые меняют поверхность Земли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одни процессы идут очень медленно, но за долгие времена дают большой результат. Постоянное выветривание и эрозия постепенно сглаживают рельеф.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школьные данные о сравнительной скорости геологических процессов (учебные курсы по географии).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литосферу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дороги, заводы, шахты и карьеры, поэтому меняют поверхность Земли и нарушают ее естественный рельеф. Даже привычные земляные работы постепенно меняют грунт.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распашка склонов и строительство могут приводить к оврагам, оползням и просадкам. Дополнительно возрастает риск загрязнения почв вредными веществами.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природе помогает сохранить почвенный слой и устойчивость ландшафта. Когда люди учитывают геологические условия, литосфера дольше сохраняет свои свойства.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вред, нужны правила безопасного ведения работ и восстановление территорий после добычи. Применение техники укрепления склонов и рациональный отвод вод уменьшают разрушение.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247" y="1846057"/>
            <a:ext cx="348990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литосферы могут приносить как пользу, так и опасность. Ниже сравним причины, потенциальные риски и то, как они влияют на природу и человека.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полезные проявления литосферы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чаще связана с ресурсами и условиями для жизни (почвы, породы), а опасность — с быстрыми разрушительными событиями (землетрясения, вулканы, оползни).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школьного курса географии и естествознания о процессах литосферы.
</a:t>
            </a:r>
            <a:endParaRPr lang="en-US" sz="6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изучают литосферу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регистрируют колебания почвы во время землетрясений. По записям ученые определяют глубину и характер распространения волн, а также параметры разломов.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позволяет извлекать образцы пород и выяснять, что находится под землей. По кернам специалисты оценивают возраст и состав слоев, находят признаки полезных ископаемых.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 помогают фиксировать изменения поверхности и смещение участков. Это важно для контроля зон деформаций и оценки последствий природных событий.
</a:t>
            </a:r>
            <a:endParaRPr lang="en-US" sz="889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GPS-наблюдения измеряют, насколько медленно перемещаются участки земной поверхности. Так выявляют движение плит, скорость деформаций и активность разломов.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горных пород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взаимные превращения пород через магматический этап, осадконакопление и метаморфизм.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твердая оболочка, которая постоянно меняется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твердая и одновременно подвижная оболочка Земли: она образует материки и океанические впадины, хранит полезные ископаемые и почвы. Движение плит, выветривание и деятельность человека постоянно перестраивают поверхность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2026-05-12T22:35:57Z</dcterms:created>
  <dcterms:modified xsi:type="dcterms:W3CDTF">2026-05-12T22:35:57Z</dcterms:modified>
</cp:coreProperties>
</file>