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606" y="2381250"/>
            <a:ext cx="3304988" cy="255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река — десять стран, миллионы людей и общая история Европы.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Дунайские страны: река, которая соединяет Европу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132" y="206200"/>
            <a:ext cx="3275537" cy="2625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Дунай: большая река, большие связи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помогает увидеть, как река соединяет разные страны, города, природные зоны и виды хозяйства. По его течению легко понять, почему география — это не только карта, но и жизнь людей вокруг неё.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протекает Дунай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Верхнее 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начинается в Германии и сначала проходит через горные районы и предгорья. Здесь долина уже, а течение быстрее.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река идёт через Центральную Европу, где встречаются равнины, крупные города и важные переправы через реку.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Нижнее 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Чёрному морю Дунай образует широкие поймы, разветвляется на рукава и формирует дельту.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проходит через государства, столицы которых стали важными узлами на его берегах.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соединяет крупные столицы и одновременно служит границей и транспортным путём.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Дуная и столицы на реке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теме «Дунайские страны»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и устье Дуная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 Шварцвальде
</a:t>
            </a:r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истока Дунай выглядит совсем не как огромная европейская река. В районе Донауэшингена небольшие ручьи собираются вместе и дают начало длинному пути через континент. Это тихое лесное место показывает, как большие реки рождаются из малых потоков.
</a:t>
            </a:r>
            <a:endParaRPr lang="en-US" sz="1280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у Чёрного моря
</a:t>
            </a:r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пути Дунай распадается на множество рукавов, проток и каналов. Перед Чёрным морем он образует широкую, влажную и очень живую дельту. Здесь особенно заметны камыши, островки воды и птицы, которые делают этот ландшафт узнаваемым.
</a:t>
            </a:r>
            <a:endParaRPr lang="en-US" sz="136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показывают не только русло реки, но и её широкое влияние на людей, города и хозяйство вокруг неё.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значения из условия задания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Дунай связан со странами Европы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масштаб связан с бассейном Дуная: его влияние шире, чем линия самого русла.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как транспортная река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водная магистраль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входит в систему внутренних водных путей Европы и помогает перевозить грузы между разными регионами без лишних перегрузок на суше.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грузы идут по реке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реке доставляют зерно, металлы, строительные материалы, нефть и контейнеры, поэтому она важна для промышленности и торговли.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путями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каналы Дунай связан с Рейном, а значит, суда могут двигаться между бассейнами и выходить к разным районам Европы.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порты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 работают в Вене, Будапеште, Братиславе, Белграде и других городах, где удобно принимать и отправлять грузы.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Дуная через Европу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меняется река от истока до устья и как меняются её 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61600"/>
            <a:ext cx="425700" cy="37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выросшие на берегах Дуная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Австрии выросла как важный торговый и административный центр. Дунай помог развитию портов, мостов и набережных, а сегодня делает город заметной частью речного маршрута Европы.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Братислава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удобно расположен на реке и долго выполнял оборонительную и торговую роль. Дунай связал его с соседними странами и поддержал развитие переправ, причалов и городской жизни у воды.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Будапешт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самых известных городов на Дунае сформировался вокруг мостов, набережных и речного движения. Река стала частью городского пейзажа и важной основой для туризма и транспорта.
</a:t>
            </a:r>
            <a:endParaRPr lang="en-US" sz="1276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Белград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Белград стоит у слияния важных водных путей и давно использует Дунай для торговли и перевозок. Здесь река соединяет исторический центр, портовые территории и современные районы города.
</a:t>
            </a:r>
            <a:endParaRPr lang="en-US" sz="12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берегов Дуная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 и луга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реки тянутся влажные пойменные луга, где после разливов долго сохраняется вода. Такие места помогают растениям и животным находить пищу, укрытие и безопасные участки для 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Тростники и заросли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спокойных участках берега часто покрыты камышом, тростником и густой травой. Эти заросли защищают берега от размыва и служат убежищем для птиц, рыб и мелких животных.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поймах Дуная можно встретить рыбу, бобров, выдр, цапель, уток и других водоплавающих птиц. Разнообразие видов связано с тем, что рядом есть вода, мелководья и тихие протоки.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поймы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 удерживают влагу, уменьшают последствия паводков и поддерживают природное равновесие. Поэтому они особенно ценны для сохранения богатой дунайской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природы по течению Дуная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заметно меняется от истока до устья: рельеф, скорость течения и природные условия на разных участках не одинаковы.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истока к устью Дунай проходит через разные природные зоны, поэтому меняются и течение реки, и условия жизни людей и животных.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Дуная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Судоходный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остаётся важной транспортной магистралью Европы: по нему перевозят грузы, связывая порты, промышленные центры и внутренние районы нескольких стран.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используется для водоснабжения городов и сельских районов. Это особенно важно там, где рядом находятся крупные населённые пункты и сельскохозяйственные земли.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рыболовство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 Дуная отличаются плодородными почвами, а сама река и её притоки дают возможности для рыболовства и орошения полей в прибрежных районах.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Набережные, старые центры городов, речные круизы и природные зоны делают Дунай привлекательным для путешествий, прогулок и отдыха на воде.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Дунай полезен не только как река для перевозок, но и как источник воды, отдыха и энергии для разных территорий бассейна.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презентации; условная схема значимости направлений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Дунай странам
</a:t>
            </a:r>
            <a:endParaRPr lang="en-US" sz="268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связаны с транспортом и туризмом, но остальные направления тоже важны для жизни городов, полей и природных территорий.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 на Дунае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9407" y="132225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и 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Дунае построены гидроузлы, которые используют силу течения для выработки электричества. Они особенно важны там, где река проходит по границам между государствами.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729407" y="216405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 дают энергию городам и предприятиям, помогая использовать возобновляемый источник. Это снижает зависимость от других видов топлива и поддерживает развитие регионов.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729407" y="300190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плотины замедляют течение, меняют уровень воды и влияют на перемещение рыб. Поэтому такие сооружения требуют осторожного проектирования и постоянного контроля.
</a:t>
            </a:r>
            <a:endParaRPr lang="en-US" sz="1097" dirty="0"/>
          </a:p>
        </p:txBody>
      </p:sp>
      <p:sp>
        <p:nvSpPr>
          <p:cNvPr id="13" name="Text 5"/>
          <p:cNvSpPr txBox="1"/>
          <p:nvPr/>
        </p:nvSpPr>
        <p:spPr>
          <a:xfrm>
            <a:off x="729400" y="381990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Дунай проходит через несколько стран, решения о работе гидроузлов должны приниматься согласованно. Важны экологические меры, которые помогают сохранить реку живой и безопасной.
</a:t>
            </a:r>
            <a:endParaRPr lang="en-US" sz="10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Дуная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хозяйственной деятельности на реке и необходимость совместной охраны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Дуная в кадре природы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воды и камыша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Дуная похожа на огромный природный лабиринт, где вода делится на рукава и узкие протоки. Между ними тянутся тростниковые заросли, островки и тихие заводи. Здесь особенно хорошо видны жизнь дельты и её хрупкая красота.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над дельтой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водными просторами часто можно увидеть стаи птиц, а в камышах и на мелководьях прячутся рыбы и другие животные. Такое богатство связано с тем, что дельта даёт много укрытий, корма и спокойных мест для жизни.
</a:t>
            </a:r>
            <a:endParaRPr lang="en-US" sz="13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363471"/>
            <a:ext cx="4821300" cy="857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объединяет города и традиции, но каждая страна сохраняет свой неповторимый облик.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создаёт общее культурное пространство: у стран Дуная много похожих городских пейзажей, но при этом сохраняются национальные особенности.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связи стран Дуная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роль Дуная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73153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служил важным торговым путём и естественной границей. По его берегам перемещались люди, товары и армии, а сама река влияла на расселение народов.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70900" y="2623475"/>
            <a:ext cx="7848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реки появлялись крепости, мосты, пристани и таможенные посты. Дунай одновременно помогал обмену товарами и служил линией обороны для государств.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39300" y="3658950"/>
            <a:ext cx="7580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и новейшее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стала ещё более важной для городов, портов и международных связей. Её история показывает, как природный путь может объединять и разделять страны на протяжении веков.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помогают странам не только использовать реку, но и беречь её. Это особенно важно для городов, портов и природных территорий вдоль течения.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презентации; условная сравнительная схема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сегодня: сотрудничество стран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Дунай развивается как пространство сотрудничества: экономические задачи и охрана природы всё чаще решаются вместе.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132" y="206200"/>
            <a:ext cx="3275537" cy="262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Дунайские страны: одна река — общая ответственность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соединяет страны, города и природные территории Европы, поэтому его будущее зависит от общей заботы. Если беречь воду, берега и дельту, река останется важной и красивой для следующих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2026-06-02T10:09:40Z</dcterms:created>
  <dcterms:modified xsi:type="dcterms:W3CDTF">2026-06-02T10:09:40Z</dcterms:modified>
</cp:coreProperties>
</file>