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1930—1950-х годов: между идеологией, войной и памятью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испытаний, запретов и исторической памяти.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единого канона к войне и оттепели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литература была подчинена государственному контролю, в войну стала голосом фронта, а после 1953 года постепенно начала освобождаться от жестких рамок.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предписывал изображать жизнь как движение к светлому будущему, где положительный герой преодолевает трудности ради общего дела и социалистического идеала.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оказывались труд, коллектив, производственный подвиг и воспитание читателя; художественный текст должен был укреплять веру в правильность общественного пути.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форма сохранялась, но выбор тем, конфликтов и финалов подчинялся идеологической задаче: показать победу нового мира над старым порядком.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официальная литературная норма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переломы литературного процесса: 1932—1956 годы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изменения напрямую следовали за политическими решениями и историческими потрясениями.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жестче становился контроль, тем сильнее литература зависела от государства; война временно расширила ее жизненную правду.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СССР: 1932, 1934, 1936–1938, 1941–1945, 1946, 1953, 1956.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Ахматова и «Реквием»: образы памяти, боли и ожидания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тюрьмы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личная биография Ахматовой связана с многолетним ожиданием у тюремных стен и арестом сына. Сцена ожидания превращается в символ времени, когда страх становился повседневностью, а молчание — единственной формой выживания.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говорит не только о частной трагедии, но и о страдании тысяч женщин, переживших репрессии близких. Лирическая героиня здесь выступает как свидетельница эпохи, а ее боль обретает силу общего исторического свидетельства.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забвения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строит текст так, чтобы сохранить имя и достоинство жертв, которых пытались стереть из общественной памяти. Поэтому «Реквием» звучит как поэтический памятник, соединяющий скорбь, нравственную стойкость и отказ от забвения.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оказался в литературе 1930-х годов в положении автора, чьи тексты постоянно правили, задерживали или снимали с постановки, поэтому сам процесс творчества был связан с давлением и самоограничением.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при жизни писателя не был опубликован, а судьба многих пьес показала, что художественная независимость воспринималась как риск для автора и для театра.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и драматургии сатирическое изображение повседневности соединяется с размышлением о свободе, страхе, совести и праве художника говорить правду даже в неблагоприятных условиях.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Булгаков: писатель и власть в условиях запрета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остроту у Булгакова приобретает конфликт личности и системы: внешний контроль над словом постоянно сталкивается с внутренней ответственностью писателя перед искусством и читателем.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94699"/>
            <a:ext cx="4782600" cy="22014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1930-х годов и их судьбы в эпоху репрессий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репрессии ломали творческие биографии и делали независимую литературу опасной.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этих авторов показывают, что литературная самостоятельность в 1930-е годы могла привести к преследованию и гибели.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писателях 1930-х годов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1930-х годов: официальная торжественность и скрытая трагедия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пафос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поэзии обслуживала государственный язык эпохи: прославлялись стройки, коллективизация, трудовые успехи и партийное руководство, а тон стихов был декларативным и торжественным.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языками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особенно ясно показало, что официальный оптимизм не совпадал с реальным человеческим опытом, который нередко был трагичен, тревожен и невысказан.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Ахматовой, Мандельштама и Цветаевой поэзия сохраняла внутреннюю независимость: в ней усиливались темы страха, одиночества, утраты и духовного сопротивления давлению времени.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 Заболоцкого заметнее становятся нравственная сосредоточенность и сдержанная интонация, позволяющие говорить о памяти и страдании без громких деклараций.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механизм литературного контроля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текста от идеологической установки до публикации, поощрения или запрета.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1941–1945 годов: фронтовой опыт и новая интонация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сделала слово более сдержанным и точным: в стихах и прозе важны конкретная деталь, фронтовой быт, личная ответственность и чувство долга перед родиной и товарищами.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стремились не только поддержать моральный дух, но и зафиксировать реальность войны — окопы, эвакуацию, потерю близких, труд тыла и цену победы, увиденную изнутри.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военной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войны распределяются неравномерно: тексты одновременно поддерживали фронт и фиксировали цену человеческой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патриотизма и утраты показывает двойную задачу военной литературы: вдохновлять и свидетельствовать.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поэзия и проза 1941–1945 годов; обобщение по тематике произведений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формы военного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и репортаж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документальные формы передавали непосредственность фронтовой жизни. В них важны точная деталь, скорость наблюдения и доверие к голосу очевидца.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дневник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записи сохраняли интонацию живого разговора и помогали показать страх, ожидание, усталость и надежду без официальной риторики.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войне строилась вокруг конкретного эпизода и человеческого выбора. Такой рассказ соединял бытовую подробность с нравственным испытанием.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Стихотворение-послание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часто обращались к конкретному адресату — бойцу, матери, родному дому. Это усиливало личную ответственность слова и его эмоциональную силу.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Постановление 1946 года по журналам «Звезда» и «Ленинград» стало сигналом к новой идеологической атаке на литературу. Под удар попали прежде всего тексты, не совпадавшие с официальной линией.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ужесточение: кампания 1946–1948 годов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строилась на обвинениях в безыдейности, формализме и «низкопоклонстве перед Западом». Особенно уязвимыми оказались авторы, чья интонация была личной, ироничной или независимой.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Последствием стала более жёсткая самоцензура: редакторы, писатели и критики всё чаще избегали рискованных тем. Художественный диапазон заметно сузился, а публичная литература стала осторожнее.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кампании конца 1940-х годов и их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кампаний показывает, как послевоенный контроль постепенно ограничивал литературную свободу.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шли по нарастающей: от критики отдельных журналов к системному ограничению тем, жанров и авторской свободы.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постановления 1946–1950-х годов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 юношеская литература: воспитание через сюжет и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часто появлялись пионеры, школьники и юные помощники фронта. Их поступки показывали, каким должен быть «правильный» советский ребёнок.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урок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строились вокруг труда, дисциплины и товарищества. Приключение помогало удержать интерес, но в финале читатель должен был увидеть нравственный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или не прошедшие цензуру тексты существовали в рукописях, списках и перепечатках. Так литература продолжала жить вне официальной печати.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Непечатная литература и сохранение альтернативной культурной памяти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произведений часто опиралась на доверие между людьми. Чтение вслух, переписывание и запоминание заменяли открытую публикацию.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среда сохраняла не только сами тексты, но и память о них. Запрет не уничтожал произведение полностью, а переводил его в скрытую форму существования.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складывались практики, которые позднее получат название самиздата. Они стали важным способом культурного сопротивления и сохранения альтернативного голоса эпохи.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изменения в литературе 1930—1950-х годов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сдвиги отражали не только эстетику, но и условия времени: война, контроль и ожидание перемен меняли саму структуру литературного поля.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жёстко идеологизированных форм к более личной и психологической прозе к середине 1950-х годов.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тенденций 1930–1950-х годов по десятилетиям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канон предлагал образ «правильной» книги: ясной, полезной и идеологически выверенной. От произведения ждали не только сюжета, но и воспитательного эффекта.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канон и читательские ожидания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всё чаще связывалось с оценкой соответствия норме. Художественная сложность могла восприниматься как недостаток, если она мешала прозрачной политической трактовке.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менялось само представление о ценности литературы. На первый план выходили идейность и понятность, а не свобода интерпретации или индивидуальность авторского голоса.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сохранила связь с русской классической традицией: интерес к личности, нравственному выбору и внутренней драме человека не исчез даже под давлением идеологии.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цензура привели к тяжёлым потерям: были сломаны судьбы писателей, а многие тексты не дошли до читателя в своё время.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усилил чувство исторической правды. Литература всё чаще обращалась к теме памяти, ответственности и цене человеческой жизни.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периода: утраты, сохранённая традиция и подготовка к переменам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1950-х годов накопившееся напряжение подготовило перемены. На этой почве возникла культурная оттепель, открывшая путь к более свободному слову.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память о времени испытаний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1930—1950-х годов стала одновременно языком идеологии, свидетельством войны и хранителем человеческой правды. Через запреты, утраты и надежду она сохранила историческую память эпохи.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2026-05-23T18:01:12Z</dcterms:created>
  <dcterms:modified xsi:type="dcterms:W3CDTF">2026-05-23T18:01:12Z</dcterms:modified>
</cp:coreProperties>
</file>