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природного районирования Беларуси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 рельеф, климат и воды вместе формируют природные различия страны.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в умеренном поясе и зоне смешанных лесов. Четвертичное оледенение создало мозаичный рельеф: моренные возвышенности, озёрно-ледниковые низины, заболоченные равнины и речные долины. Различия усиливаются неодинаковым увлажнением и почвообразованием.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как территория природных контрастов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природной зоны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территории занимает природная зона смешанных лесов. Климат здесь обычно умеренно-континентальный, с тёплым летом и достаточно холодной зимой. Увлажнение поддерживает лесной покров.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смешанных лесов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 температуры и обилие влаги определяют развитие растительности и динамику почв. Важно, что климатические условия меняются по территории и отражаются на водном режиме.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увлажнение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 распределение влаги: на возвышенностях условия обычно суше, в понижениях — влажнее. Поэтому почвы и растительность внутри зоны могут заметно отличаться даже на близких расстояниях.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местного рельефа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зоны характерны дерново-подзолистые почвы, а в понижениях широко распространены болотные и торфяные. Наличие болот и лесистость выступают наглядными признаками природных условий региона.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болотность как индикаторы
</a:t>
            </a:r>
            <a:endParaRPr lang="en-US" sz="29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8838" y="1918950"/>
            <a:ext cx="8311875" cy="6649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курсу физической географии (обобщение учебных подходов).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выделяют природные районы
</a:t>
            </a:r>
            <a:pPr algn="l" indent="0" marL="0">
              <a:lnSpc>
                <a:spcPct val="120000"/>
              </a:lnSpc>
              <a:buNone/>
            </a:pPr>
            <a:r>
              <a:rPr lang="en-US" sz="3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формируют по устойчивому сочетанию нескольких компонентов: от рельефа и климата до растительности и хозяйственной нагрузки.
</a:t>
            </a:r>
            <a:pPr algn="l" indent="0" marL="0">
              <a:lnSpc>
                <a:spcPct val="150041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не объясняет природные различия: районы выделяют по совместной работе рельефа, климата, вод, почв и растительности, а также по степени преобразования человеком.
</a:t>
            </a:r>
            <a:endParaRPr lang="en-US" sz="44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значимости компонентов (условные баллы, без претензии на измерения).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компоненты сильнее всего влияют на природное районирование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климат задают «каркас» различий, а остальные компоненты проявляют, как именно этот каркас реализуется на почвах и ландшафтах.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компонентов означает: изменения в одном звене (например, увлажнение) отражаются на водах, почвах и растительности, а значит — на границах районов.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Озёрно-ледниковые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Белорусское Поозерье занимает север страны и связано с озёрно-ледниковым происхождением ландшафтов. Здесь много озёр, встречаются холмисто-моренные формы и песчано-супесчаные участки.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проявляются водность и лесистость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Району свойственны более расчленённые формы рельефа и высокая лесистость. Роль рек и озёр в формировании местных условий особенно заметна, потому что они управляют увлажнением и микроклиматом.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Белорусское Поозерье: северный природный район
</a:t>
            </a:r>
            <a:endParaRPr lang="en-US" sz="38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Беларусь и Белорусская гряда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здесь обычно воспринимаются как «умеренные»: увлажнение достаточное, но распределяется мозаично. Поэтому закономерно чередуются леса, луга и сельхозугодья.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преобладают моренно-эрозионные возвышенности и равнины. На их фоне выделяется Белорусская гряда, которая влияет на положение водоразделов и направление стока.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севером и югом центральные территории чаще вовлечены в хозяйственную деятельность. Это отражается на ландшафтном облике: больше распаханных площадей и развитая инфраструктура.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выделяют природный район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оценка природных компонентов с уточнением по картам и наблюдениям.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Полесская низменность: южный природный район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занимает юг Беларуси и является крупнейшим низменным природным районом. Здесь преобладает плоский рельеф, а речные долины формируют выраженные природные коридоры.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особенность — широкое распространение заболоченных территорий и значительная роль мелиорированных земель. Водный режим часто определяется избыточным увлажнением и длительным сохранением влаги.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покров представлен торфяно-болотными и аллювиальными почвами. Растительность включает сосновые и берёзовые леса, луга и болотные сообщества, приспособленные к условиям повышенной влажности.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893394"/>
            <a:ext cx="8493000" cy="34730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северных, центральных и южных природных районов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характеристик показывает, как меняются рельеф, почвы, растительность и хозяйственный потенциал от севера к югу.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более озёрный и лесной, центр отличается мозаичностью природных сочетаний, а юг наиболее заболочен, что существенно влияет на выбор видов использования территории.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природных районов по курсу физической географии Беларуси (учебное обобщение).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68780" y="2827747"/>
            <a:ext cx="4608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68780" y="5947147"/>
            <a:ext cx="4608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 округа: зачем нужно более детальное районирование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 округа уточняют крупное деление территории и помогают увидеть, где внутри большого района меняются рельеф, увлажнение, почвенный покров и растительность.
</a:t>
            </a:r>
            <a:endParaRPr lang="en-US" sz="226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границ районов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природные условия внутри провинции или округа облегчают выбор подходящих практик для сельского и лесного хозяйства, планирование работ и оценку рисков.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видов использования земель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единицы отражают более тонкие контрасты водного режима: степень увлажнения, заболоченность, особенности водосборов и связанных с ними ландшафтов.
</a:t>
            </a:r>
            <a:endParaRPr lang="en-US" sz="228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различий по влаге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такого уровня нужно для мелиорации, природоохранного планирования, создания особо охраняемых территорий и землепользования с учетом устойчивости комплексов.
</a:t>
            </a:r>
            <a:endParaRPr lang="en-US" sz="197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планирования и охраны природы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9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учебным материалам школьной географии; значения приведены в виде условного индекса для наглядности (без привязки к конкретным измерениям).
</a:t>
            </a:r>
            <a:endParaRPr lang="en-US" sz="139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лесистости, заболоченности и распаханности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сравнение показывает: в одних районах природный фон сильнее «работает» на лес и водные экосистемы, а в других — на сельскохозяйственное освоение и открытые угодья.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показатели меняются вместе, природные районы различаются не только природными формами, но и тем, насколько их выгодно и возможно преобразовывать.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Ландшафтный район как практическая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Ландшафтный район объединяет территории с близким сочетанием форм рельефа, почв, вод и растительности. На местности это проявляется повторяемостью лесных массивов, пойм, болот, сельхозполей и речных долин.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уровень удобен для изучения конкретных участков, потому что он опирается на реальные признаки, которые совпадают на карте и в природе. Поэтому его применяют при школьных практиках и местных исследованиях.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наследие как основа природных различий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Контрастность рельефа, унаследованная от ледникового времени, влияет на сток и накопление влаги. Из-за этого в разных частях страны различаются условия для почвообразования и состава растительности.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Четвертичное оледенение заложило «каркас» современного рельефа: моренные холмы, зандровые равнины, озёрно-ледниковые низины и камовые формы сохранились как устойчивые элементы ландшафта.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сформировал множество котловин, которые часто заняты озёрами и болотами. От расположения таких понижений зависит местный водный режим и распределение влажных местообитаний.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ледниковое прошлое объясняет, почему водоёмы размещаются не случайно и почему природные комплексы северных, центральных и южных территорий отличаются по целому набору признаков.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факторов из школьных курсов географии; шкала условная (индекс для логического сравнения).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природных различий Беларуси
</a:t>
            </a:r>
            <a:pPr algn="l" indent="0" marL="0">
              <a:lnSpc>
                <a:spcPct val="150041"/>
              </a:lnSpc>
              <a:buNone/>
            </a:pPr>
            <a:r>
              <a:rPr lang="en-US" sz="3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подчёркивает, что ключевые «стартовые» условия задаются ледниковым рельефом, а затем постепенно проявляются климатические и почвенно-растительные изменения.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2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влияния объясняют различия север–центр–юг: природный комплекс складывается ступенчато, и вмешательство человека становится заметным поверх естественной основы.
</a:t>
            </a:r>
            <a:endParaRPr lang="en-US" sz="44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258213"/>
            <a:ext cx="9042900" cy="597097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5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выводов из школьных курсов географии и типовых характеристик природных районов (без численных показателей).
</a:t>
            </a:r>
            <a:endParaRPr lang="en-US" sz="115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районирование и хозяйственное использование территории
</a:t>
            </a:r>
            <a:pPr algn="l" indent="0" marL="0">
              <a:lnSpc>
                <a:spcPct val="120000"/>
              </a:lnSpc>
              <a:buNone/>
            </a:pPr>
            <a:r>
              <a:rPr lang="en-US" sz="3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особенности трёх крупных зональных районов Беларуси с природными возможностями, ограничениями и примерами практического использования.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2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зависят от баланса «возможности—ограничения»: где природные условия стабильнее, там быстрее закрепляются определённые виды хозяйства.
</a:t>
            </a:r>
            <a:endParaRPr lang="en-US" sz="43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Природоохранное значение районирования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помогает точнее сохранять уязвимые территории: болота Полесья, озёрно-лесные комплексы Севера и участки естественной растительности в центральных районах, где природная мозаика особенно ценна.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природных границ планируют особо охраняемые природные территории и оценивают эрозионные риски, потому что устойчивость ландшафтов различается по сочетанию рельефа, увлажнения и почв.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районирования применяют и при регулировании мелиорации: учитывается, насколько вмешательство нарушает водный режим, и какие меры позволяют снизить вероятность разрушения природных комплексов.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данных о территории к управленческому решению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действий при изучении природных районов и выборе мер управления.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природного районирования Беларуси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виды дают иерархию: от общей принадлежности территории к зоне — к региональным особенностям — и далее к конкретным ландшафтам, различающимся устойчивыми сочетаниями факторов.
</a:t>
            </a:r>
            <a:endParaRPr lang="en-US" sz="2236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Ландшафтное районирование выделяет наиболее мелкие устойчивые природные комплексы. Его удобно применять при работе с картой и при наблюдениях на местности, потому что признаки видны «вживую».
</a:t>
            </a:r>
            <a:endParaRPr lang="en-US" sz="2283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Провинциальное и округное районирование уточняют различия внутри страны: где-то сильнее выражены контрасты по увлажнению и почвам, а где-то — по рельефу и растительному покрову.
</a:t>
            </a:r>
            <a:endParaRPr lang="en-US" sz="2375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Зональное районирование показывает принадлежность территории к природной зоне смешанных лесов и помогает понять общий климато-биогеографический фон страны на уровне крупных групп ландшафтов.
</a:t>
            </a:r>
            <a:endParaRPr lang="en-US" sz="2048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изучать природное районирование Беларуси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районирование Беларуси раскрывает страну как систему взаимосвязанных северных, центральных и южных ландшафтов. Оно объясняет различия в рельефе, почвах, водах, растительности и степени хозяйственного освоения.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2026-05-13T23:11:24Z</dcterms:created>
  <dcterms:modified xsi:type="dcterms:W3CDTF">2026-05-13T23:11:24Z</dcterms:modified>
</cp:coreProperties>
</file>