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создаёт образ, настроение и отношение автора.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средство выразительности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237" y="720000"/>
            <a:ext cx="3609375" cy="360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 и то же слово звучит по-разному в тексте
</a:t>
            </a:r>
            <a:endParaRPr lang="en-US" sz="25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слово меняет силу и оттенок смысла: решают контекст, интонация и выбор автора. Поэтому привычное слово в стихотворении или прозе может звучать ярко, тревожно или лирично.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7089" y="1231050"/>
            <a:ext cx="2703723" cy="269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переносное значение слова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 или явление точно и без образности: снег, ветер, дорога, книга. Такое слово помогает сообщить факт ясно и понятно, без дополнительных ассоциаций.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возникает, когда слово начинает передавать сходство, настроение или впечатление: золотая осень, железный характер, море огней. Так речь становится образнее и эмоциональнее.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прямое и переносное значения часто соседствуют, чтобы подчеркнуть мысль автора. Нейтральное слово помогает увидеть предмет, а образное — почувствовать его красоту, силу или состояние.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представить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темы полезно связывать выражения с картинкой: осень, дорога, свет, предметы быта. Тогда легче заметить, где слово просто называет предмет, а где создаёт художественный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045466"/>
            <a:ext cx="3709500" cy="1767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выразительности речи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тропов помогает увидеть их различия и понять роль каждого средства в тексте.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средство по-своему создаёт образ и усиливает эмоциональное воздействие текста.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определения средств выразительности речи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как точный художественный признак
</a:t>
            </a:r>
            <a:endParaRPr lang="en-US" sz="2245" dirty="0"/>
          </a:p>
        </p:txBody>
      </p:sp>
      <p:sp>
        <p:nvSpPr>
          <p:cNvPr id="10" name="Text 2"/>
          <p:cNvSpPr txBox="1"/>
          <p:nvPr/>
        </p:nvSpPr>
        <p:spPr>
          <a:xfrm>
            <a:off x="35577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выделяет особенно важный признак предмета: синее небо, тревожная тишина, серебряный иней, ласковое солнце. Он делает описание точнее и помогает сразу почувствовать настроение.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18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и неожиданный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может быть постоянным, хорошо знакомым читателю, или авторским, неожиданным и свежим. Второй вариант особенно запоминается, потому что по-новому показывает привычный предмет.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эпитетам легко понять, как автор относится к изображаемому. Одно слово может сделать пейзаж радостным, грустным, торжественным или тревожным, не объясняя это прямо.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делает текст живее, выразительнее и ближе к читателю. Он помогает не просто увидеть предмет, но и ощутить его характер, цвет, звук или эмоциональный оттенок.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художественный образ в слове
</a:t>
            </a:r>
            <a:endParaRPr lang="en-US" sz="201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 обычного названия к выразительному образу в тексте.
</a:t>
            </a:r>
            <a:endParaRPr lang="en-US" sz="9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06725" y="14694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метафоры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строится на сходстве предметов или явлений, но не использует слова как, будто, словно. Благодаря этому перенос значения выглядит естественно и помогает увидеть знакомое по-новому.
</a:t>
            </a:r>
            <a:endParaRPr lang="en-US" sz="1198" dirty="0"/>
          </a:p>
        </p:txBody>
      </p:sp>
      <p:sp>
        <p:nvSpPr>
          <p:cNvPr id="9" name="Text 2"/>
          <p:cNvSpPr txBox="1"/>
          <p:nvPr/>
        </p:nvSpPr>
        <p:spPr>
          <a:xfrm>
            <a:off x="2128184" y="24875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встречаются метафоры огонь глаз, крылья мечты, река времени, стена дождя. Такие выражения делают мысль компактной и одновременно очень выразительной.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2904155" y="35056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помогает передавать сложные чувства через яркие и понятные образы. Она делает фразу короче, но смысл — глубже, поэтому особенно часто встречается в поэзии и образной прозе.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Метафора: скрытое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714714"/>
            <a:ext cx="4231200" cy="2358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различаются основные тропы
</a:t>
            </a:r>
            <a:endParaRPr lang="en-US" sz="2697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тропы похожи и чем отличаются по способу создания образа.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тропы выполняют разные задачи: одни уточняют признак, другие делают образ ярче, а третьи усиливают оценку.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литературы и 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и оживление природы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 саду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ветер будто осторожно проходит между деревьями и шепчет листьям свои новости. Кусты отвечают ему тихим движением, а трава дрожит от этого невидимого разговора. Так пейзаж кажется живым и близким, словно природа умеет слышать и говорить.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садится, река не просто течёт, а словно несёт дневные впечатления к дальнему берегу. Её поверхность сияет, как будто она улыбается наступающему вечеру. В таком описании вода становится не предметом, а участником события.
</a:t>
            </a:r>
            <a:endParaRPr lang="en-US" sz="153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над полем
</a:t>
            </a:r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может сторожить поле, укрывать его тишиной и беречь покой спящих домов. Облака медленно плывут, словно сонные путники, а небо кажется внимательным и серьёзным. Олицетворение помогает увидеть в природе характер и движение.
</a:t>
            </a:r>
            <a:endParaRPr lang="en-US" sz="15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как способ сделать образ наглядным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признаку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один предмет похож на другой: быстрый как ветер, белый словно снег, тихий, будто сон. Читатель сразу замечает нужный признак и легко представляет образ.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сравнение строится с помощью слов как, будто, словно, точно. Эти слова помогают автору не прятать сопоставление, а прямо показать его, чтобы мысль звучала ясно и понятно.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делает описание живым, наглядным и более выразительным. Оно помогает быстро создать в воображении картину предмета, состояния человека или явления природы, не перегружая фразу.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550067"/>
            <a:ext cx="3709500" cy="758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звуковые приёмы
</a:t>
            </a:r>
            <a:endParaRPr lang="en-US" sz="2875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речи помогает передавать настроение, движение и характер звучания текста.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звуков делает речь не только красивее, но и точнее передаёт впечатление от образа.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 и анализа художественного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анализировать выразительное слово
</a:t>
            </a:r>
            <a:endParaRPr lang="en-US" sz="221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разбора слова в стихотворении, прозе или учебном тексте.
</a:t>
            </a:r>
            <a:endParaRPr lang="en-US" sz="9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675" y="1543300"/>
            <a:ext cx="4207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8725" y="1535000"/>
            <a:ext cx="4207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приёма усиления образа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95600"/>
            <a:ext cx="25863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сознательно преувеличивает признак или действие, чтобы показать сильное чувство, напряжение или важность события. Благодаря ему речь звучит ярче и эмоциональнее, чем обычное сообщение.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278850" y="2487300"/>
            <a:ext cx="25863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Литота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Литота, наоборот, уменьшает предмет или качество, создавая мягкий, ироничный или трогательный эффект. Такой приём помогает автору выразить отношение тонко, без прямой оценки и лишней резкости.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звучит в разных видах речи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Стихотворная строка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стихах слово часто живёт в ритме и созвучиях. Короткая строка, повтор звуков и необычный порядок слов делают образ заметным, а чувство — более сильным и запоминающимся.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Прозаическая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прозе выразительность строится иначе: важны точность, подробность и интонация. Одно меткое слово может сразу показать характер героя, время года или настроение сцены без лишних объяснений.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 — 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книги, строка стихотворения и фрагмент рассказа выглядят по-разному, но во всех случаях слово остаётся главным носителем смысла. Оно помогает увидеть не только предмет, но и отношение автора к нему.
</a:t>
            </a:r>
            <a:endParaRPr lang="en-US" sz="11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18725"/>
            <a:ext cx="4231200" cy="13502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поэтическая образность слова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авторов выразительность строится по-разному: через точность, звук, деталь или наблюдение за природой.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зависит не только от темы, но и от авторского способа видеть мир и подбирать слова.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стилем русских писателей и поэтов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удерживает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словесная картина помогает сразу представить героя, место или событие. Такой текст легче запоминается, потому что читатель видит не только слова, но и живой смысл за ними.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вызывает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слово не просто сообщает факт, а создаёт настроение. Оно может вызвать удивление, сочувствие, радость или тревогу, поэтому восприятие текста становится более глубоким.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выделяет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метафора, эпитет или сравнение часто становятся смысловым центром фразы. Благодаря им читатель быстрее понимает, что для автора особенно важно в описании.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делает мысль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выбрано удачно, мысль звучит яснее и убедительнее. Автору не приходится долго объяснять: образ сам подсказывает нужное значение и помогает увидеть скрытый смысл.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 влияет на восприятие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слово в повседневной речи
</a:t>
            </a:r>
            <a:endParaRPr lang="en-US" sz="2257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 эмоция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общении выразительное слово помогает передать радость, раздражение, удивление или восхищение. Даже короткая образная фраза делает речь живее и понятнее собеседнику.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и реклама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газетных заголовках и рекламе часто используют яркие сравнения, эпитеты и метафоры. Они привлекают внимание и помогают быстро понять, о чём идёт речь.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и постах образные выражения делают текст более заметным и эмоциональным. Удачное слово помогает передать отношение автора без длинных объяснений.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ответе на уроке или в сообщении однокласснику можно использовать точный эпитет или простое сравнение. Тогда высказывание звучит увереннее, точнее и выразительнее.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выразительных средств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тропов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тексте слишком много метафор и эпитетов, речь становится перегруженной и теряет естественность. Лучше выбрать несколько точных средств, чем украшать каждую фразу без необходимости.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или неудачная метафора может запутать читателя и исказить смысл. Выразительное слово должно быть понятным, логичным и связанным с темой высказывания.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 должны соответствовать ситуации, стилю и настроению текста. Ироничный образ в серьёзном описании или слишком громкое преувеличение в спокойной речи звучат неуместно.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искусство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соединяет точное значение и образное видение. Оно помогает увидеть дождь как музыку, дорогу как жизненный путь, а тишину — как ожидание важного события.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ритм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слова рождается не только в смысле, но и в звучании. Повторы, паузы и ритм делают фразу музыкальной, а чтение — более выразительным и запоминающимся.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перо, строка и луч света часто становятся символами творчества. Они напоминают, что слово умеет не только сообщать, но и вдохновлять, открывая привычное заново.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выбор слов показывает, как автор видит мир. Один и тот же предмет в разных текстах может звучать по-разному, потому что каждое художественное слово несёт отношение и 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слово меняет восприятие мира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искусством, когда оно создаёт образ, передаёт чувство и помогает увидеть знакомое по-новому. В этом и состоит его главная выразительная сила.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2026-05-29T07:14:55Z</dcterms:created>
  <dcterms:modified xsi:type="dcterms:W3CDTF">2026-05-29T07:14:55Z</dcterms:modified>
</cp:coreProperties>
</file>