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живые существа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растут, дышат, пьют воду и дарят жизнь.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есть разные части, и каждая помогает им жить и расти. Мы узнаем, как работают корень, стебель, листья, цветок, плод и семена, а ещё увидим, какими разными бывают растения.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растениями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растение называют организмом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помощь для другой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добывает воду, стебель поднимает её вверх, а листья используют свет. Если какая-то часть повреждена, всему растению становится труднее жить и развиваться.
</a:t>
            </a:r>
            <a:endParaRPr lang="en-US" sz="1591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нельзя представить по одной детали. Корень, стебель, листья и цветок работают вместе, как дружная команда, и помогают друг другу каждый день.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Нуждается в заботе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другие живые существа, растение зависит от воды, света, воздуха и тепла. Без нужных условий оно слабеет и растёт хуже.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и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не стоит на месте: оно увеличивается, меняет форму, образует новые части. Это важный признак живого организма, а не просто предмета.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держит растение и поит его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Добывает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всасывает из земли воду и растворённые в ней питательные вещества. Без этой работы растение быстро начинает чувствовать себя плохо.
</a:t>
            </a:r>
            <a:endParaRPr lang="en-US" sz="1255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находится в почве и обычно спрятан от наших глаз. Он крепко удерживает растение, чтобы его не вырвал ветер или сильный дождь.
</a:t>
            </a:r>
            <a:endParaRPr lang="en-US" sz="1355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Запасает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растений, например у моркови и свёклы, корень не только работает, но и хранит запасы пищи на потом.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бывают тонкими, длинными или толстыми. Их вид зависит от того, где растёт растение и как ему удобнее добывать воду и питание.
</a:t>
            </a:r>
            <a:endParaRPr lang="en-US" sz="13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 листья помогают расти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держит листья, цветки и плоды. Благодаря ему растение тянется вверх и не ложится на землю, как уставший ковёр.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для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стеблю вода и вещества поднимаются от корня к листьям. Это помогает всему растению получать всё нужное для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Ловцы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улавливают солнечный свет и помогают растению готовить себе питание. Чем здоровее листья, тем бодрее выглядит зелёный житель.
</a:t>
            </a:r>
            <a:endParaRPr lang="en-US" sz="1379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кактуса листья превратились в колючки. Так растение меньше теряет воду и легче живёт в сухих местах, где дождь бывает редко.
</a:t>
            </a:r>
            <a:endParaRPr lang="en-US" sz="13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дышат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работают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листьях есть очень маленькие отверстия. Через них растение обменивается газами с воздухом и получает то, что нужно для жизни и роста.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дышит не только днём, но и ночью. Оно живёт всё время, даже когда мы спим и в комнате тихо-тихо.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слышим, как дышит растение, но это происходит постоянно. Такой незаметный труд помогает ему оставаться живым и сильным.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питания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растение получает воду, свет и воздух, чтобы расти и давать семена.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растению для жизни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79775" y="118931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растению готовить питание. Если его мало, стебель тянется вверх, а листья становятся бледными и слабыми.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79775" y="238188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корням, стеблю и листьям. Без неё растение вянет, словно очень усталый путешественник без рюкзака с водой.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79775" y="3574459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растению для дыхания и обмена веществ. Он поступает через маленькие отверстия на листьях и помогает жизни идти своим чередом.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14650" y="118931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особенно важно для семян и молодых ростков. В холоде они прорастают медленно, а иногда совсем не просыпаются.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14650" y="238188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даёт корням опору и питание. Если она слишком бедная или сухая, растению трудно набирать силу и хорошо расти.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знак для гостей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часто бывает ярким и нарядным. Его лепестки словно приглашают насекомых заглянуть на «обед». Но это не праздник ради праздника: так растение привлекает помощников для опыления.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в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садится на цветок, собирает пыльцу и летит дальше. На следующем цветке часть пыльцы попадает на пестик. Так начинается важная работа, без которой семена не появятся.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в семенах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цветок постепенно меняется. Из него может образоваться плод, а внутри — семена. Они хранят будущие растения и ждут подходящего времени для роста.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цветок помогает растению продолжить свой род
</a:t>
            </a:r>
            <a:endParaRPr lang="en-US" sz="27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Семена готовы к пути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бывают разными: очень маленькими, как у мака, и крупными, как у фасоли. Они ждут, когда окажутся в нужном месте и прорастут.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попадает на пестик. Это первый важный шаг, с которого начинается образование новых семян.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Плод и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у растения развивается плод. Внутри плода созревают семена — будущие новые растения.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цветка появляются семена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помогают семенам разлетаться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— надёжная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оберегает семена от высыхания, холода и повреждений. Пока они созревают внутри, растение словно укладывает будущие новые жизни в безопасную коробочку.
</a:t>
            </a:r>
            <a:endParaRPr lang="en-US" sz="1215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уносит далеко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клёна семена снабжены лёгкими крылышками. Они медленно кружатся в воздухе и улетают от дерева, чтобы новое растение могло вырасти в другом месте.
</a:t>
            </a:r>
            <a:endParaRPr lang="en-US" sz="1379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путешествовать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репейника цепляются за шерсть животных и за одежду людей. Так они незаметно добираются до новых мест и потом падают в землю.
</a:t>
            </a:r>
            <a:endParaRPr lang="en-US" sz="1276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люди тоже переносят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плывут по воде, а другие разносят люди, когда идут по тропинке или собирают урожай. У растений много способов устроить путешествие семян.
</a:t>
            </a:r>
            <a:endParaRPr lang="en-US" sz="13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защищаются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или невкусный вкус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имеют горькие или резкие вещества. Такой вкус не нравится многим животным, поэтому растение становится менее заметной и более защищённой добычей.
</a:t>
            </a:r>
            <a:endParaRPr lang="en-US" sz="1478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и шипы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розы, шиповника и кактуса есть колючки или шипы. Они мешают животным объедать растение и помогают ему сохранить стебли, листья и воду.
</a:t>
            </a:r>
            <a:endParaRPr lang="en-US" sz="1595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Складывание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мимозы листочки быстро складываются при прикосновении. Это не игра в прятки, а способ защититься и показать, что растению что-то помешало.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семян есть плотная кожура. Она бережёт будущий росток, пока не наступят подходящие условия: тепло, вода и достаточно света.
</a:t>
            </a:r>
            <a:endParaRPr lang="en-US" sz="15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живут по-разному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807183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очень маленькие и любят влажные места. Папоротники не цветут, но у них красивые резные листья. Эти растения живут особенно тихо и осторожно.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319245" y="989450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Травы, кусты,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обычно невысокие и мягкие. Кустарники ниже деревьев, но имеют много веточек. Деревья самые высокие и крепкие, с одним главным стволом.
</a:t>
            </a:r>
            <a:endParaRPr lang="en-US" sz="1235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2624996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Ели, сосны и другие хвойные растения не имеют обычных цветов. Их листья похожи на иголки, поэтому они меньше теряют воду и хорошо переносят холод.
</a:t>
            </a:r>
            <a:endParaRPr lang="en-US" sz="1194" dirty="0"/>
          </a:p>
        </p:txBody>
      </p:sp>
      <p:sp>
        <p:nvSpPr>
          <p:cNvPr id="14" name="Text 5"/>
          <p:cNvSpPr txBox="1"/>
          <p:nvPr/>
        </p:nvSpPr>
        <p:spPr>
          <a:xfrm>
            <a:off x="306750" y="3442809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 и в сухих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растения растут у рек и озёр, другие — на лугах и в садах. Есть даже такие, которые умеют жить там, где жарко и сухо.
</a:t>
            </a:r>
            <a:endParaRPr lang="en-US" sz="1281" dirty="0"/>
          </a:p>
        </p:txBody>
      </p:sp>
      <p:sp>
        <p:nvSpPr>
          <p:cNvPr id="15" name="Text 6"/>
          <p:cNvSpPr txBox="1"/>
          <p:nvPr/>
        </p:nvSpPr>
        <p:spPr>
          <a:xfrm>
            <a:off x="306750" y="4260622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 и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бывают совсем маленькими, почти как игрушечные, и очень большими, как высокие деревья. У каждого вида своя форма, свой дом и свои привычки.
</a:t>
            </a:r>
            <a:endParaRPr lang="en-US" sz="11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нужны людям и животным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Вкусная и полезная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растений получают фрукты, овощи, зёрна, чай и многие другие продукты. Без растительной пищи наш стол был бы намного беднее и скучнее.
</a:t>
            </a:r>
            <a:endParaRPr lang="en-US" sz="1583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делать воздух, которым дышат люди и животные. Чем больше зелени вокруг, тем приятнее и полезнее становится среда для жизни.
</a:t>
            </a:r>
            <a:endParaRPr lang="en-US" sz="1586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вещи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растений делают бумагу, ткани и лекарства. Они помогают человеку не только в природе, но и в повседневной жизни, почти на каждом шагу.
</a:t>
            </a:r>
            <a:endParaRPr lang="en-US" sz="1513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густой траве и кустах животные прячутся от жары, ветра и хищников. Растения дают тень, укрытие и спокойное место для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заботятся о растениях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поливают, чтобы корни могли брать воду. Но лить её без меры нельзя: в слишком мокрой земле корни начинают портиться и дышать им труднее.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почвой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рыхлят, чтобы к корням проходили воздух и влага. Ещё убирают сорняки, потому что они отнимают у растения свет, воду и питание.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Комнатным растениям ставят горшок ближе к свету и следят, чтобы листья и подоконник были чистыми. Тогда зелёный питомец чувствует себя лучше.
</a:t>
            </a:r>
            <a:endParaRPr lang="en-US" sz="1330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растение подвязать, пересадить или удобрить подходящим способом, оно растёт крепче. Главное — ухаживать спокойно и не переусердствовать, как настоящий заботливый садовник.
</a:t>
            </a:r>
            <a:endParaRPr lang="en-US" sz="11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бывает, если растению плохо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нехватке света стебель становится длинным, тонким и слабым. Растение тянется к окну, словно хочет поскорее встретиться с солнцем.
</a:t>
            </a:r>
            <a:endParaRPr lang="en-US" sz="1297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хватает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листья теряют упругость и начинают вянуть. Растение выглядит грустным и поникшим, будто ему очень жарко и совсем не хочется поднимать листочки.
</a:t>
            </a:r>
            <a:endParaRPr lang="en-US" sz="1207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земле мало нужных веществ, растение растёт медленнее и может иметь бледные листья. Ему просто не хватает сил на хороший рост.
</a:t>
            </a:r>
            <a:endParaRPr lang="en-US" sz="1278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внешнему виду можно заметить, что растению плохо: оно желтеет, вянет или перестаёт расти. Тогда ему нужен уход, вода, свет и терпение.
</a:t>
            </a:r>
            <a:endParaRPr lang="en-US" sz="12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на подоконнике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прозрачном стаканчике фасоль начинает свой путь почти как маленький секрет. Сначала видно, как трескается семя и появляется корешок, а потом осторожно вытягивается стебелёк. Каждый новый листочек хочется рассматривать снова и снова.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в баночке с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в банке быстро показывает, как из неё вырастают белые корни и зелёные перышки. Это наблюдение удобно делать дома или в классе, потому что изменения заметны уже через несколько дней.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Овёс и ежедневные заметки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Овёс хорошо подходит для наблюдений: он быстро прорастает и дружно тянется вверх. Если каждый день смотреть на ростки, можно увидеть, как они меняются, крепнут и становятся всё выше.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наблюдать за ростом растения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— это живой организм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49312" y="1263725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растения разные части работают вместе: корень, стебель, листья, цветок и семена. Каждая часть нужна не просто так, а для общей жизни растения.
</a:t>
            </a:r>
            <a:endParaRPr lang="en-US" sz="1173" dirty="0"/>
          </a:p>
        </p:txBody>
      </p:sp>
      <p:sp>
        <p:nvSpPr>
          <p:cNvPr id="12" name="Text 3"/>
          <p:cNvSpPr txBox="1"/>
          <p:nvPr/>
        </p:nvSpPr>
        <p:spPr>
          <a:xfrm>
            <a:off x="649312" y="2456296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питается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получает воду и вещества из почвы, а затем создаёт себе питание. Без еды оно не может расти, цвести и образовывать новые семена.
</a:t>
            </a:r>
            <a:endParaRPr lang="en-US" sz="1284" dirty="0"/>
          </a:p>
        </p:txBody>
      </p:sp>
      <p:sp>
        <p:nvSpPr>
          <p:cNvPr id="13" name="Text 4"/>
          <p:cNvSpPr txBox="1"/>
          <p:nvPr/>
        </p:nvSpPr>
        <p:spPr>
          <a:xfrm>
            <a:off x="649312" y="3648874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дышит
</a:t>
            </a:r>
            <a:pPr algn="l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обменивается газами через маленькие отверстия на листьях. Это значит, что оно тоже дышит, хотя делает это совсем не так, как человек.
</a:t>
            </a:r>
            <a:endParaRPr lang="en-US" sz="1269" dirty="0"/>
          </a:p>
        </p:txBody>
      </p:sp>
      <p:sp>
        <p:nvSpPr>
          <p:cNvPr id="14" name="Text 5"/>
          <p:cNvSpPr txBox="1"/>
          <p:nvPr/>
        </p:nvSpPr>
        <p:spPr>
          <a:xfrm>
            <a:off x="3594125" y="1263725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маленький росток, потом у него вырастают стебель, листья и новые части. Живое растение постоянно меняется и становится больше.
</a:t>
            </a:r>
            <a:endParaRPr lang="en-US" sz="1247" dirty="0"/>
          </a:p>
        </p:txBody>
      </p:sp>
      <p:sp>
        <p:nvSpPr>
          <p:cNvPr id="15" name="Text 6"/>
          <p:cNvSpPr txBox="1"/>
          <p:nvPr/>
        </p:nvSpPr>
        <p:spPr>
          <a:xfrm>
            <a:off x="3594125" y="2456285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размножается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цветок, плод и семена, растение даёт начало новым растениям. Так жизнь продолжается, а зелёный мир не заканчивается на одном экземпляре.
</a:t>
            </a:r>
            <a:endParaRPr lang="en-US" sz="11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растениях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деревья живут очень долго — не годы, а десятки и даже сотни лет. Они становятся настоящими старожилами леса и многое могут «видеть» вокруг себя.
</a:t>
            </a:r>
            <a:endParaRPr lang="en-US" sz="1233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на камнях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умеют расти там, где другим растениям трудно. Им подходят влажные камни, стволы деревьев и тень, поэтому они выглядят как мягкий зелёный ковёр.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ждут своего часа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семя долго не прорастает, пока не появятся нужные условия. А потом оно быстро просыпается, словно вспомнило, что пора расти.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растений очень разнообразен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растений есть крошечные и огромные, знакомые и необычные. Каждый вид по-своему приспособился к жизни, и именно поэтому растительный мир так удивителен.
</a:t>
            </a:r>
            <a:endParaRPr lang="en-US" sz="11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живые организмы, а не просто зелёное украшение. Они растут, дышат, питаются и дают жизнь многим существам, поэтому к ним нужно относиться внимательно и бережно.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2026-05-26T04:21:04Z</dcterms:created>
  <dcterms:modified xsi:type="dcterms:W3CDTF">2026-05-26T04:21:04Z</dcterms:modified>
</cp:coreProperties>
</file>