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и психика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формирует поведение, обучение и сознательные действия?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кора больших полушарий управляет поведением, а идеи И. П. Павлова помогают понять роль рефлексов, психики и адаптации человека к среде.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как основа поведения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внешней средой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непрерывно принимает сигналы от рецепторов, быстро обрабатывает их и помогает организму реагировать на изменения среды без лишних задержек.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органов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согласует работу разных органов, чтобы дыхание, движение, сердечная деятельность и другие процессы действовали как единая система и не мешали друг другу.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Врожденное и приобретенное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складывается из наследственно закрепленных реакций и опыта, полученного в жизни, поэтому оно может быть и устойчивым, и гибким.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нервных центров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центры объединяют информацию, выбирают ответ и поддерживают целостность деятельности организма, обеспечивая согласованность рефлексов и сознательных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раздражителя к ответу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рефлекторной дуги: путь сигнала от рецептора к рабочему органу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 передача нервного импульса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 передача нервного импульса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нейрона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содержит ядро и обеспечивает жизнедеятельность клетки, а дендриты принимают сигналы от других нейронов и направляют их к телу клетки.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импульса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передает нервный импульс дальше, к другим клеткам или рабочим органам; именно по нему возбуждение распространяется от нейрона к нейрону.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миелина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действует как изоляция и ускоряет проведение импульса, поэтому нервные сигналы проходят быстрее и точнее, особенно в длинных волокнах.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и медиаторы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синапсе сигнал передается химическим путем с участием медиаторов, например ацетилхолина, что позволяет клеткам быстро и избирательно взаимодействовать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реакции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проявляются с рождения, сохраняются относительно постоянно и не требуют обучения; к ним относятся моргание, кашель, сосательный рефлекс и отдергивание руки от боли.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возникают в течение жизни при повторном сочетании раздражителей и становятся основой привычек, навыков и более сложных форм поведения.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опыта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формируются не у всех одинаково и зависят от условий среды, частоты повторения и личного опыта, поэтому поведение человека заметно индивидуализируется.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адаптации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рефлексов помогают организму выживать: одни обеспечивают быстрые защитные реакции, другие позволяют осваивать новые действия и приспосабливаться к изменяющимся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безусловных и условных рефлексов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врожденными и приобретенными рефлексами по основным признакам.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создают биологическую основу поведения, а условные делают его гибким и приспособленным к новым ситуациям.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физиология высшей нервной деятельности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торможения не просто уменьшают активность, а помогают нервной системе переключаться между задачами и сохранять работоспособность.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сбалансированной работе возбуждения и торможения реакции становятся точнее; при нарушении баланса усиливаются утомление и рассеянность.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возбуждения и торможения в нервной системе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физиология высшей нервной деятельности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И. П. Павлова о типах высшей нервной деятельности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выделил силу, уравновешенность и подвижность нервных процессов как базовые свойства, определяющие характер реакции организма на раздражители и изменения обстановки.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типы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типы нервной деятельности отличаются большей работоспособностью и устойчивостью к нагрузкам, но различаются скоростью переключения и соотношением возбуждения с торможением.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тип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тип характеризуется меньшей устойчивостью к сильным или длительным воздействиям, однако это не означает низкие способности: многое зависит от воспитания и условий развития.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нервной системы влияет на темп деятельности, эмоциональную реактивность и удобный режим работы, но не предопределяет успехи или личностный потенциал.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сигнальные системы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непосредственными раздражителями: светом, звуком, запахом, вкусом и прикосновением. Благодаря ей человек и животные реагируют на конкретные объекты окружающего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основана на слове и речи, поэтому позволяет обозначать предметы, передавать знания, формулировать понятия и работать с отвлеченной информацией.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процесс вносит свой вклад в целостную картину психики: от первичного сигнала до осмысленного ответа и общения.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процессы образуют единую систему, где восприятие, память и мышление взаимно поддерживают друг друга.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психических процессов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«Высшая нервная деятельность и психика человека»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Запоминание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сначала фиксируется в нервной системе. Чем активнее человек сравнивает новое с уже известным, тем прочнее возникает след памяти.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сведений удерживается кратковременно, а значимая информация переходит в долговременную память благодаря повторению и смысловой организации материала.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Забывание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Неиспользуемые следы ослабевают, что помогает освобождать ресурсы мозга. Забывание также отсекает второстепенную информацию и снижает перегрузку.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память извлекает нужные сведения: правило, образ, алгоритм действия или жизненный эпизод. Это особенно важно в учёбе и общении.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 функция высшей нервной деятельности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14200"/>
            <a:ext cx="4212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направляет сознание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выделить главное среди множества раздражителей. Непроизвольное внимание возникает само, а произвольное требует усилия, цели и самоконтроля.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связывает факты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анализирует, сравнивает и обобщает сведения, чтобы установить причинно-следственные связи. Именно оно превращает отдельные знания в осмысленное понимание.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организует обучение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передаёт знания, уточняет мысли и делает возможным абстрактное рассуждение. В старших классах она особенно важна для решения учебных задач и планирования действий.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Внимание, мышление и речь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эмоции переходят в волевое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последовательность: от оценки ситуации к осознанному контролю поведения.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когда мозг восстанавливается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нервные центры переходят в режим восстановления: уменьшается утомление, упорядочиваются реакции, закрепляются следы памяти. Чередование медленного и быстрого сна можно показать как спокойные и активные фазы одной ночи.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ритм без пауз не работает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Работоспособность человека меняется в течение суток: периоды бодрости сменяются спадом, а внимание и настроение зависят от режима. Для иллюстрации подойдёт круговая схема дня, где сон и бодрствование образуют устойчивый ритм.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биоритмы: что происходит с нервной системой
</a:t>
            </a:r>
            <a:endParaRPr lang="en-US" sz="257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напряжение может помочь собраться, но при длительной перегрузке организм быстрее устаёт и теряет устойчивость к раздражителям.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Оптимален умеренный уровень нагрузки: он активизирует ресурсы без заметного ущерба для внимания, памяти и самоконтроля.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адаптация организма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«Высшая нервная деятельность»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делает психику более чувствительной к среде, режиму и личному опыту, поэтому привычки и поддержка взрослых особенно важны.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возрастная физиология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16–17 лет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период, когда особенно активно формируются самоконтроль, произвольное внимание и навыки планирования.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работоспособность мозга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привычки поддерживают внимание и память, а какие быстро снижают эффективность умственной работы.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питание и движение поддерживают мозг, тогда как перегрузка и стресс уменьшают устойчивость к учебной работе.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здорового образа жизни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8748" y="1898588"/>
            <a:ext cx="5603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эффективнее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памяти, внимания и утомления помогает планировать подготовку, чередовать виды работы и лучше усваивать материал без лишнего напряжения.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сохранять здоровье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сне, стрессе и режиме дня помогает заметить перегрузку раньше и вовремя изменить привычки, чтобы не допустить истощения.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медицине и психологии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используют при объяснении особенностей поведения, трудностей обучения и восстановления после перенапряжения, что важно для помощи человеку.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 спорте и саморегуляции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эмоций и воли помогает сохранять цель, контролировать импульсы и распределять силы, особенно в соревнованиях и ответственных ситуациях.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основы высшей нервной деятельности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основы высшей нервной деятельности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соединяет биологию и поведение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как мозг формирует рефлексы, мышление, речь и эмоции, а также помогает лучше понимать себя, учиться результативнее и бережно относиться к здоровью.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2026-06-01T22:06:58Z</dcterms:created>
  <dcterms:modified xsi:type="dcterms:W3CDTF">2026-06-01T22:06:58Z</dcterms:modified>
</cp:coreProperties>
</file>