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окончания, вопросы и проверку по существительному.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имён прилагательных во множественном числе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прилагательное во множественном числе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 и помогает точно описывать мир. Во множественном числе оно не имеет рода, но изменяется по падежам вместе с существительным.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форма множественного числа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 показывает общий признак сразу нескольких предметов: высокие дома, яркие огни, добрые ученики. Смысл формы связан именно с количеством обозначаемых предметов.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нескольких предметов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склонении меняется в первую очередь падежное окончание: именно оно помогает связать прилагательное с существительным. Поэтому важно не только узнать слово, но и определить его форму в словосочетании.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изменение — окончание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окончание употребляется с существительными мужского, женского и среднего рода: красные машины, красные книги, красные окна. Род здесь уже не влияет на написание.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для разных родов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во множественном числе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Падежное окончание зависит от вопроса и падежа существительного. Таблица помогает быстро увидеть систему и не смешивать похожие формы.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определяется падежом, а не родом. Именительный и винительный формы часто совпадают, поэтому их особенно важно различать по контексту.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склонения имён прилагательных во множественном числе в курсе русского языка 7 класса
</a:t>
            </a:r>
            <a:endParaRPr lang="en-US" sz="11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окончание прилагательного
</a:t>
            </a:r>
            <a:endParaRPr lang="en-US" sz="266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связи прилагательного с существительным и на падежном вопросе.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и винительный падежи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именительном падеже прилагательное отвечает на вопрос какие? и называет предметы без предлога: умные ученики, весенние дни. Это начальная, самая простая для распознавания форма.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одушевлённых существительных винительный падеж может совпадать с родительным: вижу хороших друзей. В таких случаях окончание помогает понять, что слово стоит в особой форме.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форм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винительном падеже прилагательное часто выглядит так же, как в именительном: вижу интересные книги, читаю новые журналы. Поэтому важно смотреть не только на слово, но и на смысл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 вопрос каких? и чаще всего имеет окончания -ых, -их: нет новых карандашей, у добрых соседей, без дальних дорог. Эти формы легко узнать по вопросу.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окончания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выражает отсутствие, принадлежность, количество и часть целого: много интересных фактов, несколько тёплых дней, один из лучших учеников. Значение помогает точнее понять текст.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обозначает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окончание, нужно сначала найти существительное и определить его падеж. Затем задаётся вопрос к прилагательному, и по нему проверяется нужная форма в словосочетании.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отвечает на вопрос каким? и обычно имеет окончания -ым, -им: к высоким домам, по узким улицам, навстречу добрым людям. Он показывает направление и адресата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вопрос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передаёт приближение к предмету, движение в его сторону или обращение к кому-то. Поэтому он особенно заметен в описаниях маршрутов, обращений и действий с направлением.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дательный падеж часто встречается после предлогов к и по. Эти предлоги помогают увидеть связь слов в словосочетании и быстрее определить нужное окончание прилагательного.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предлоги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окончаний по падежам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 длину, а распределение окончаний по падежам и быстро сопоставить пары твёрдых и мягких форм.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образуют устойчивую систему: формы повторяются в нужных падежах и различаются по типу основы. Это облегчает запоминание и проверку.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склонения имён прилагательных во множественном числе, школьный курс русского языка
</a:t>
            </a:r>
            <a:endParaRPr lang="en-US" sz="12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отвечает на вопрос какими? и обычно имеет окончания -ыми, -ими: с новыми друзьями, под яркими лампами, между длинными рядами. Его форма хорошо узнаётся по вопросу.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окончание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окончание, нужно связать прилагательное с существительным и проверить падеж обоих слов. Тогда форма становится понятной и в простом, и в сложном словосочетании.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словосочетании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показывает совместность, средство действия или способ действия: писать красивыми буквами, идти быстрыми шагами, работать умелыми руками. Он помогает точнее описывать действие и его особенности.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прилагательные в школьной теме соотносят с пятью падежами, и именно это упорядочивает выбор окончания в предложном падеже.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падежей помогают сразу увидеть, как меняется прилагательное во множественном числе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падежей русского языка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основа слова подсказывает написание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твёрдой основой окончания звучат более отчётливо: новые, новых, новыми. На иллюстрации можно показать одинаковую основу и меняющиеся буквы на конце, чтобы ученик сразу заметил устойчивый образ слова в разных формах.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основа: буквы слышны чётко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с мягкой основой пишутся формы с и: синие, синих, синими. Такое написание удобно показать рядом с предметами одного цвета или свойства, чтобы подчеркнуть мягкость основы и различие окончаний в таблице форм.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основа: мягкость видно в письме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324753"/>
            <a:ext cx="4348200" cy="1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 мягкие окончания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различие связано не со значением слова, а с типом основы и буквой в окончании.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сохраняется одна и та же основа, а выбор гласной в окончании зависит от твёрдости или мягкости основы.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склонения имён прилагательных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00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144" y="1686040"/>
            <a:ext cx="267563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смотрят вместе с существительным. Именно существительное подсказывает падеж, а значит, и нужное окончание формы.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прочитать словосочетание целиком, ошибка заметнее. Сочетания вроде у зелёных листьев, к зелёным листьям и с зелёными листьями звучат правильно и согласованно.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словосочетании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 существительного к прилагательному сразу уточняет форму: какие? каких? каким? какими? о каких? Это самый быстрый способ проверки.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Падежный вопрос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выбрать окончание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прилагательного по падежам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одну и ту же основу нов-, которая остаётся неизменной во всех формах слова.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меняется по падежам, а не по смыслу: окончание помогает точно связать его с существительным в словосочетании.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орфографической темы; дата не требуется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написании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родительный и предложный падежи кажутся похожими. Проверка через вопрос от существительного помогает отличить формы и выбрать нужное окончание без догадки.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выбирая между -ы и -и после твёрдой или мягкой основы. Чтобы не написать неверно, важно сначала определить тип основы и сверить его с падежом.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окончаний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добрими или синеми появляются из-за невнимательности. Лучше проговаривать слово целиком, сравнивать с таблицей и только потом записывать окончание.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буквы в конце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рассматривать прилагательное отдельно, легко потерять связь с существительным. Полная форма словосочетания показывает, какое окончание нужно в конкретном предложении и почему.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словосочетания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прилагательного
</a:t>
            </a:r>
            <a:endParaRPr lang="en-US" sz="272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 связь прилагательного с существительным и на падежный вопрос.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 практике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Диктанты и контрольные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окончания прилагательных помогают не терять баллы за орфографические ошибки. В проверочных работах особенно важно быстро определить падеж и написать форму без колебаний.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внешность людей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человека важно точно подобрать форму: добрых друзей, к высоким школьникам, с умными одноклассниками. Это помогает говорить ясно и уважительно.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и изложения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такие формы делают текст точным и выразительным. Сочетания вроде весенние ручьи и с весёлыми ребятами звучат естественно и грамотно.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часто нужна при описании леса, неба, города или погоды. Без согласованных прилагательных описание становится беднее, а с ними — более живым и ясным.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падежных вопросов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удобно собирает все основные вопросы в одну систему и помогает быстро вспомнить нужную форму при письме.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найден верно, окончание выбирается по таблице без лишних сомнений. Это делает написание прилагательных устойчивым и предсказуемым.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падежных вопросов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прилагательные не имеют рода, но изменяются по падежам вместе с существительным. Если помнить вопросы и окончания, писать такие формы становится намного легче.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2026-05-28T18:47:05Z</dcterms:created>
  <dcterms:modified xsi:type="dcterms:W3CDTF">2026-05-28T18:47:05Z</dcterms:modified>
</cp:coreProperties>
</file>