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Азии в начале ХХ века: основные темы и значимость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Азия переживала важные перемены, связанные с борьбой за независимость.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крупные части Азии были захвачены европейскими и японскими империями. Население сталкивалось с экономической эксплуатацией и ограничением свобод, что вызвало рост сопротивления и поисков нового пути развития.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под колониальным контролем: историческая действительность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958" y="1734625"/>
            <a:ext cx="2546533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колониальные державы и их территории в Азии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крупные державы, контролировавшие разные регионы Азии и формы их экономического влияния.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держав приводил к экономическому давлению и ограничению развития азиатских 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XIX–XX веков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1911 года свергла династию Цин и положила конец тысячелетнему императорскому правлению. Объявили республику и впервые приняли конституцию и выборы.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вдохновили другие азиатские народы бороться с колониализмом и стремиться к национальной независимости и реформам.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революция 1911 г.: конец монархии и начало перемен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Бенгальское восстание 1905 года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Бенгалии вызвало массовое недовольство, став искрой для протестов. В ответ на западное давление индийские националисты усилили борьбу за независимость и права.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и сатяграха как метод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разработал стратегию ненасильственного сопротивления, что объединило различные слои населения. Его лидерство вдохновило множество индийцев на массовые протесты и бойкоты британских товаров.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национально-освободительное движение на рубеже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Мэйдзи Япония избавилась от сословных ограничений и модернизировала образование и армию по европейским образцам. Это заложило основу процветания.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Япония одержала победу в войне с Россией — первый успех азиатской державы над европейским государством, что повысило её авторитет в регионе.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Японии: реформа и успехи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национальные движения в мусульманском мире Азии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1805–1848: Реформы Мухаммеда Али в Египте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Али ввёл военные и экономические реформы, заложив основы для будущих национальных движений.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Молодотурецкая революция в Турции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 провозглашению конституции и усилению стремления к модернизации и самоопределению.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1905–1911: Революция в Иране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ограничить власть шаха и создать парламент (Меджлис) стала важным шагом к политическим изменениям.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Рост национальных движений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организаций и идей, выступающих за права и реформы в мусульманских странах Азии.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зарождение национализма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Основание Буди Утомо в Индонезии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политическая организация, стремившаяся пробудить национальное сознание и бороться за права народа.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ХХ века: Вьетнамская национальная партия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партий и групп поддержки независимости усилило сопротивление французскому колониальному владычеству.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и активизация лидеров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Индонезии и Вьетнаме участились выступления против европейских государств, формировались политические лидеры и идеи.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противостояние между сторонниками маньчжурской монархии и реформаторами отражало борьбу за будущее государства.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шли споры о сохранении кастовой системы и внедрении новых образовательных учреждений нравственного характера.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сочетание традиций воспитания с западными новшествами вызывало обсуждения в обществе о пути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традициями и модернизацией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формировались организации, такие как Национальный конгресс, и появились женские движения, расширяющие активность общества.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возрождение и образование в Азии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выросло число школ и университетов, а литературные кружки играли важную роль в культурном пробуждении.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становилось фактором формирования патриотической интеллигенции и уменьшения зависимости от колониальных сил.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молодежных обществ помогало распространять идеи независимости и социальных реформ.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14435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внедряли новые промышленные технологии, что изменяло структуру экономики и активизировало торговлю в азиатских странах, но зачастую сопровождалось эксплуатацией местных ресурсов.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 западному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университеты открывались по моделям европейских стран, способствуя появлению новой интеллигенции с иными взглядами и повышая уровень грамотности у молодежи.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социальные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администрации вводили новые законы и системы управления, что изменяло традиционные социальные структуры и часто вызывало противоречия между местным населением и властями.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влияние на Азию: изменения и вызовы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многочисленные газеты и журналы, которые распространяли информацию о национальных движениях и новшествах, помогая формировать общественное мнение среди широких слоев населения.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издания, такие как индийская газета 'The Hindu', способствовали объединению людей вокруг идей реформ и национальной идентичности, поднимая важные политические вопросы.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поддерживали просвещение и мобилизацию, распространяя материалы о правах человека, борьбе за независимость и социальном прогрессе, играя ключевую роль в массовых протестах.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печать как инструменты перемен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силы активно подавляли протесты, применяя аресты лидеров и запреты на деятельность национальных организаций, чтобы ослабить движение за независимость.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законы ограничивали свободу слова и собраний, что затрудняло распространение идей национализма и сдерживало политическую активность населения.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Погромы и военное насилие против мирных демонстраций становились средством устрашения, но нередко лишь усиливали решимость сопротивляющихся.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 — расстрел в Амритсаре (1919 г.), который вызвал широкий резонанс и укрепил поддержку национально-освободительных идей среди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национальному возрождению: колониальная репрессия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пример успешной модернизации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эпохи Мэйдзи охватили образование, армию и промышленность, что позволило Японии стать сильным и независимым государством без колониального подчинения.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Россией в 1904–1905 году закрепила статус Японии как ведущей азиатской державы и вдохновила другие страны региона на реформы и национальное возрождение.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активность в Калькутте и Мумбаи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Индии стали центрами массовых митингов и забастовок, где собирались активисты национальных движений и формировались революционные круги.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Шанхая и Пекина в китайском национальном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служили площадками для обсуждения реформ и распространения революционных идей, поддерживая рост просвещения и политического сознания.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как образовательные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росло число школ и университетов, создавались научные общества, что способствовало формированию организованной интеллигенции и расширению национального самосознания.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азиатские города: очаги политической мобилизации
</a:t>
            </a:r>
            <a:endParaRPr lang="en-US" sz="2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11879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 гг. — участие азиатских солдат в войне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Триумфы и испытания на фронте укрепили у азиатских солдат веру в необходимость перемен и изменили взгляды на колониальную власть.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5625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рост националистических движений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европейских держав дало толчок активизации протестов и формированию новых политических организаций, требующих независимости.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371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лозунгов свободы и равенства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самостоятельности стали массово поддерживаться, что в итоге усилило давление на колониальные администрации и ускорило процессы деколонизации.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Первой мировой войны на процессы в Азии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женщин в национально-освободительное движение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такие как Сараджини Найду, организовывали протесты, оказывали поддержку бойкотам и участвовали в просветительских инициативах, расширяя активность движения.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женщины, включая Цю Цзин, вели революционную работу, занимались образованием и медицинской помощью, что отражало глубокие социальные перемены в 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Октябрьской революции вызвало интерес к марксистским идеям и появление новых левых организаций в Азии, стремящихся преобразовать общество.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Коммунистической партии Китая в 1921 году стало важным этапом в политическом становлении страны и борьбе за равенство и социальную справедливость.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РКП(б) в Индии и Индонезии способствовала объединению рабочих и крестьян и возникновению новых форм сопротивления колониальной власти.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левых движений и партий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 и массовые реформы начала XX века создали условия для освобождения множества стран Азии в середине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сформировались ключевые национальные движения, подготовившие путь к независимости и развитию современных азиатских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деколонизации Азии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пробуждения Азии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Азии стало фундаментом для создания национальных государств и формирования идентичностей, влияние которого ощущается в современном развитии региона и глобальной политике.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2026-05-11T03:53:33Z</dcterms:created>
  <dcterms:modified xsi:type="dcterms:W3CDTF">2026-05-11T03:53:33Z</dcterms:modified>
</cp:coreProperties>
</file>