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основная единица жизни, изучаемая с помощью микроскопа.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строение клетки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открытия клетки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увидел клетки под микроскопом, а Левенгук изучил микроорганизмы. В XIX веке сложилась клеточная теория, доказавшая клеточное строение всех живых организмов.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клетки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минимальная живая единица, способная обмениваться веществами, расти и делиться, а также реагировать на внешние раздражители.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большинства клеток варьируется от одного до ста микрометров, что обеспечивает их видимость лишь под микроскопом.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формируют основу для строения и функционирования как одноклеточных, так и многоклеточных организмов.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клеток: прокариоты и эукариоты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включают растения, животных и грибы, имеют ядро, ограниченное мембраной, и множество специализированных органоидов внутри клетки.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это бактерии и археи без ядра, их наследственная информация свободно располагается в цитоплазме. Они не имеют мембранных органоидов.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прокариот и эукариот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значительно меньше и не имеют ядра и мембранных органоидов, в отличие от крупнее эукариот.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сложнее по строению и имеют ядро, что позволяет выполнять более сложные функции.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клетки: функция и строение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участвует в передаче сигналов между клеткой и окружающей средой, а также регулирует обмен веществ внутри клетки.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состоит из двойного слоя фосфолипидов с встроенными белками, обеспечивая защиту и избирательный транспорт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среда для химических реакций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это полужидкий гель, заполняющий клетку и в котором находятся все органоиды.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движение органоидов и веществ, что важно для функционирования клетки и обменных процессов.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растворены питательные вещества, соли, ферменты и органические соединения, необходимые для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свойствами среды, в которой проходят основные химические реакции клетки, поддерживая ее жизнедеятельность.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хранилище наследственной информации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генетического кода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содержатся хромосомы, которые включают ДНК — молекулу с генетической информацией. Эта информация контролирует все функции клетки, включая деление и синтез белков.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защита ядра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мембраной с порами, через которые проходят молекулы и сигналы. Мембрана защищает наследственный материал и регулирует обмен веществ между ядром и цитоплазмой.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 клетки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энергию в виде АТФ, расщепляя органические вещества при клеточном дыхании, обеспечивая жизнедеятельность клетки.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двойную мембрану и собственную ДНК, что позволяет им воспроизводить некоторые белки самостоятельно.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с большим энергопотреблением, например, в мышцах, количество митохондрий значительно увеличено.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225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сеть: два вида и их функции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эндоплазматическая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синтезе липидов, хранении ионов и обезвреживании токсинов, выполняя важные метаболические функции.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эндоплазматическая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Покрыта рибосомами и отвечает за синтез белков, основного строительного материала и ферментов клетки.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внутри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разновидности ЭПС обеспечивают перемещение синтезированных веществ и поддержание внутреннего клеточного пространства.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Гольджи: упаковка и транспортировка веществ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аппарата Гольджи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состоит из граней, называемых цистернами, расположенных стопкой. Его мембраны гибки и имеют отдельные зоны для модификации веществ, таких как белки и липиды, перед их отправкой в нужные части клетки.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аппарата Гольджи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аппарата Гольджи — сортировка и упаковка молекул для защиты и транспортировки. Он формирует пузырьки, которые доставляют материалы внутрь клетки или на её поверхность для выделения наружу.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80159"/>
            <a:ext cx="4873500" cy="165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структур растительной и животной клетки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наличие ключевых органоидов в растительных и животных клетках, подчеркивая их различия и общие элементы.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специальные структуры для фотосинтеза и поддержки формы, тогда как животные обладают центриолями для деления.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2023 г.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Хлоропласты: фотосинтез в растениях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зеленый пигмент хлорофилл, который захватывает энергию солнца для производства пищи растений.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хлоропластов происходит процесс фотосинтеза — преобразование воды и углекислого газа в глюкозу и кислород.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органоиды встречаются исключительно в растительных клетках, обеспечивая им способность создавать энергию самостоятельно.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Вакуоли: хранение и поддержание тургора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вакуоли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формируются из мембранных структур и наполняются клеточным соком, состоящим из воды и растворённых веществ.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регулируют содержание воды в клетке, сохраняя оптимальное давление и предотвращая увядание растения.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тургора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внутреннего давления вакуолью придает клетке упругость, что важно для сохранения формы и жизнеспособности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жизни клетки: основные этапы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фаз жизненного цикла клетки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фабрики по синтезу белка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состоят из РНК и белковых компонентов, обеспечивая сборку аминокислот в цепочки белков на основе генетической информации.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располагаются как на поверхности шероховатой эндоплазматической сети, так и свободно в цитоплазме, выполняя непрерывную работу.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играют ключевую роль в производстве белков, необходимых для структуры и функций клетки.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Лизосомы: утилизация отходов клетки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ферменты, которые расщепляют ненужные или поврежденные клеточные компоненты на более простые вещества.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структуры обеспечивают внутриклеточное пищеварение, помогая поддерживать здоровье и обновление клетки.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также защищают клетку от вредных микроорганизмов, разлагая захваченных паразитов или вирусы.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преимущественно в животных клетках, играя важную роль в поддержании клеточного гомеостаза.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органоидов в животной клетке
</a:t>
            </a:r>
            <a:endParaRPr lang="en-US" sz="2254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как разные органоиды занимают пространство, отражая их активность и роль в функции клетки.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 ЭПС занимают большую часть, подчеркивая важность синтеза белка и внутриклеточного транспорта.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клеточной биологии,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под микроскопом: реальный образец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под микроскопом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Видна чёткая клеточная стенка, большая вакуоль и зеленые хлоропласты. Ядро занимает центральное положение, цитоплазма заполняет пространство между органоидами, обеспечивая их движение.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 под микроскопом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клеточной стенки заметно, мембрана тонкая и гибкая. Ядро и многочисленные митохондрии хорошо различимы, вакуоли небольшие и разбросаны по цитоплазме.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строения клетки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структуры клетки раскрывает основы жизни, помогает понять важные биологические процессы и способствует развитию науки и медицины для улучшения здоровья и экологии.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2026-05-08T11:59:45Z</dcterms:created>
  <dcterms:modified xsi:type="dcterms:W3CDTF">2026-05-08T11:59:45Z</dcterms:modified>
</cp:coreProperties>
</file>