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популяций и уравнение Харди — Вайнберга: ключевые вопросы
</a:t>
            </a:r>
            <a:endParaRPr lang="en-US" sz="182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основы генетики популяций и практическое значение модели Харди — Вайнберга.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генетическую структуру популяций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влияет на эволюцию, адаптацию организмов и распространение наследственных заболеваний. Понимание этих процессов помогает сохранять биоразнообразие и рационально использовать генофонд в медицине и сельском хозяйстве.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генетическая структура популяции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частот аллелей — вариантов одного гена — и генотипов, формирующих генетический профиль конкретной популяции.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системе групп крови АВ0 у разных этнических групп вариации частот аллелей отражают исторические миграции и изоляцию.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позволяет изучать эволюционные процессы и адаптационные изменения в популяциях.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меняющие генетическую структуру популяций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порождают новые аллели, увеличивая генетическое разнообразие популяции.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приводят к притоку или утрате генетического материала между группами, изменяя частоты аллелей.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адаптивные признаки, влияя на генофонд, а случайное скрещивание обеспечивает перемешивание генов.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изменения частот аллелей особенно заметны в небольших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 в популяциях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Иммунное разнообразие как защита от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иммунной системы усиливает сопротивляемость к патогенам, позволяя популяциям быстрее адаптироваться к новым болезням.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гетерозиготность и устойчивость к стрессам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большим числом гетерозиготных особей лучше переносят экологические изменения и снижают риск вымирания при неблагоприятных условиях.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низкого генетического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разнообразие делает популяцию уязвимой к эпидемиям и снижает адаптивный потенциал, что может привести к сокращению численности и исчезновению.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фундаментальная модель для расчёта частот аллелей и прогнозирования наследственных заболеваний.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Харди и Вайнберга, 1908 год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+ 2pq + q² = 1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вероятности генотипов при отсутствии эволюционных изменений в популяции.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заданных частотах аллелей гетерозиготы составляют значительную часть 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распределение по уравнению Харди — Вайнберга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вероятностей равна 1, что подтверждает точность модели для больших популяций.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генетика, современный учебник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аллеля серповидно-клеточной анемии в Африке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Африке частота носительства мутантного аллеля достигает 25%, что связано с защитой носителей от малярии.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эта частота менее 1%, поскольку преимущество этого аллеля не выражено без эндемии малярии.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миграции на генетику популяций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способствует обмену генетическим материалом и увеличивает вариативность внутри популяций.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смешение европейских и азиатских групп породило новые сочетания генов, важные для иммунитета и адаптации к климату.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перемещения населения способны быстро менять частоты аллелей и влиять на эволюционную динамику.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последствия генетического дрейфа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колебания аллельных частот, особенно выраженные в малых группах.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происходит при резком сокращении численности, что снижает генетическое разнообразие.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возникает при образовании популяции небольшой группой, приводя к фиксации редких аллелей.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может существенно изменить будущее эволюционное направление популяции, влияя на адаптацию и выживаемость.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случаи действия дрейфа генов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адаптивного аллеля у оленей на Новой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резкого сокращения численности оленей на архипелаге Новая Земля исчезла аллель, обеспечивающая устойчивость к холоду. Это яркий пример бутылочного горлышка, когда случайное событие приводит к потере важных генетических вариантов.
</a:t>
            </a:r>
            <a:endParaRPr lang="en-US" sz="884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гетерозиготности у северных морских слонов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истребление северных морских слонов в XIX веке уменьшило генетическое разнообразие. Сегодня уровень гетерозиготности у этого вида в 10 раз ниже, чем у близких видов, что демонстрирует эффект основателя и его долгосрочные последствия.
</a:t>
            </a:r>
            <a:endParaRPr lang="en-US" sz="88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изменении генетической структуры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являются единственным источником новых аллелей, создавая генетическое разнообразие, необходимое для эволюции и адаптации популяций к изменяющимся условиям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невысока — примерно одна мутация на 100 000 гамет — что обеспечивает медленное, но постоянное появление новых генетических вариантов.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Накапливаясь с поколениями, мутации приводят к появлению новых признаков и наследственных заболеваний, становясь материалом для естественного отбора и адаптации.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соотношение между частотой рецессивных аллелей и уровнем гетерозиготности в разных регионах и популяциях.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и гетерозиготность: сравнительный анализ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рецессивных аллелей совпадает с повышенной гетерозиготностью, что способствует устойчивости популяций к наследственным заболеваниям.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популяционных исследований в биомедицинской генетике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поддержания популяционного равновесия по Харди — Вайнбергу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естественного отбора обеспечивает сохраняемую стабильность частот аллелей без преимуществ для конкретных генотипов.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миграций предотвращает приток или потерю генов, сохраняя исходную структуру популяции.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спаривание при бесконечно большой численности популяции исключает изменения в аллельных частотах вследствие случайных факторов.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мутаций исключает появление новых аллелей, что поддерживает неизменность генотипов.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равновесие Харди — Вайнберга у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увеличивает гомозиготность за счёт браков между родственниками, изменяя частоты генотипов в популяции.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отдельных сообществ ограничивает поток генов, усиливая различия и отклонения от равновесия.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направленный отбор изменяют частоты аллелей путем смешения популяций и селекции признаков, влияющих на выживаемость.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модели: предсказание изменений структуры популяций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позволяют спрогнозировать, как мутации, миграции и отбор влияют на распределение аллелей в будущих поколениях.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выявляет рост частоты рецессивных заболеваний в популяциях с высокой рождаемостью и скрытым носительством.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рисков на основе таких моделей помогает планировать профилактические и медицинские программы.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учитывают комплекс факторов, что повышает точность прогнозов и эффективность вмешательств.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изменений генетической структуры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после Второй мировой войны существенно изменили генетический состав европейских популяций, мобилизовав гены, отвечающие за иммунитет к инфекциям.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ДНК-анализа и геномных маркеров позволяет отслеживать динамику изменений генофонда в реальном времени и изучать влияние социальных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Непереносимость лактозы: эволюция и частота аллеля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адаптация к питанию в Северной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аллеля, отвечающего за переносимость лактозы, достигает 90-95% в Северной Европе. Это связано с длительной историей использования молочных продуктов в рационе, что способствовало закреплению соответствующей мутации.
</a:t>
            </a:r>
            <a:endParaRPr lang="en-US" sz="981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частота переносимости лактозы в 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Азии частота аллеля переносимости лактозы составляет менее 10%. Здесь молочные продукты не были традиционной частью питания, что ограничило распространение мутации и сохраняет высокую непереносимость.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популяционной генетики в медицине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помогают разрабатывать эффективные стратегии лечения наследственных заболеваний и генной терапии, учитывая особенности популяционного генофонда.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на носительство рецессивных мутаций выявляет группы риска и способствует предупреждению заболеваний на ранних этапах.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популяционно-генетических подходов расширяет возможности персонализированной медицины, повышая точность диагностики и эффективность профилактики.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популяционной генетики для науки и общества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факторов, формирующих генетическую структуру популяций, позволяет эффективно прогнозировать и управлять эволюционными процессами, что важно для медицины, сохранения биоразнообразия и устойчивого развития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2026-05-10T06:48:38Z</dcterms:created>
  <dcterms:modified xsi:type="dcterms:W3CDTF">2026-05-10T06:48:38Z</dcterms:modified>
</cp:coreProperties>
</file>