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религий: как вера формирует мировое пространство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проявляется на карте: общины, святыни и границы меняются вместе с людьми и городами.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религий и почему это важно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— часть культурного ландшафта: она влияет на расселение, традиции, архитектуру, праздники и повседневность. География религий объясняет, где возникают религиозные ареалы, почему меняются их границы и как это связано с историей и глобализацией. В XXI веке религиозная мобильность особенно заметна в городах и среди людей без конфессиональной самоидентификации.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религии и их масштабы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 млрд последователей. Это самая распространённая религия в мире, а её влияние хорошо видно в истории Европы, Америк, Австралии и в растущих городских сообществах разных стран.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 млрд последователей. Религия занимает второе место по численности и формирует протяжённые культурные и исторические связи — от Северной Африки до Азии и диаспор в других регионах.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1,2 млрд человек. Индуизм тесно связан с традициями повседневной жизни и храмовой культурой, поэтому его распространение особенно заметно в пределах Южной Азии.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 прочие традиции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насчитывает около 500 млн последователей. Иудаизм, сикхизм, бахаизм и новые религиозные движения обычно меньше по численности, но заметны в отдельных регионах и культурных ландшафтах.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крупнейших религий в населении мира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христианство и ислам охватывают более половины населения мира, а заметная группа нерелигиозных людей подчёркивает многообразие мировоззрений.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религиозная картина неоднородна. Рост городов и глобальные перемещения усиливают изменения в распределении самоидентификации.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основаны на обобщённых данных, приводимых международными религиоведческими сводками; точные проценты зависят от методики подсчёта.
</a:t>
            </a:r>
            <a:endParaRPr lang="en-US" sz="9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Иерусалим: религиозная память и культурная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пересекаются разные религиозные традиции и исторические смыслы. Паломники приезжают не только для участия в обрядах, но и чтобы «вернуть» себе связь с прошлым. Такие поездки формируют вокруг города целую инфраструктуру услуг и сервисов.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и Ватикан: масштаб и организация веры
</a:t>
            </a:r>
            <a:pPr algn="l" indent="0" marL="0">
              <a:lnSpc>
                <a:spcPct val="115000"/>
              </a:lnSpc>
              <a:buNone/>
            </a:pPr>
            <a:r>
              <a:rPr lang="en-US" sz="6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в Мекке объединяет миллионы людей вокруг общих религиозных практик. Ватикан концентрирует внимание на событиях, связанных с христианской традицией и церковной жизнью. Потоки верующих влияют на транспорт, гостиничный бизнес и международные контакты.
</a:t>
            </a:r>
            <a:endParaRPr lang="en-US" sz="125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Варанаси, Бодх-Гая, Лхаса: традиции, ритуалы и «точки встречи»
</a:t>
            </a:r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Варанаси, Бодх-Гая и Лхаса остаются центрами, где религиозная история закреплена в городских пространствах. Посещения поддерживают сохранение обрядов и местных знаний. Паломничество становится фактором устойчивости городской культуры и экономики.
</a:t>
            </a:r>
            <a:endParaRPr lang="en-US" sz="112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центры и паломничество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религиозная карта региона
</a:t>
            </a:r>
            <a:endParaRPr lang="en-US" sz="275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изменения религиозного ландшафта: от исторического очага к современным городским и миграционным процессам.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Христианство: основные районы распространения
</a:t>
            </a:r>
            <a:endParaRPr lang="en-US" sz="241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концентрации христианства связаны с Европой, Северной и Южной Америкой, Австралией и значительной частью государств Африки к югу от Сахары.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наиболее широко представлен в Латинской Америке, Южной Европе и на Филиппинах — это отражает исторические маршруты распространения веры и культурные связи.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заметен в Северной Европе, США, Канаде, Австралии и в ряде стран Африки, а православие в большей степени связано с Восточной Европой, Россией, Грецией и Балканами.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Ислам: от Северной Африки до Юго-Восточной Азии
</a:t>
            </a:r>
            <a:endParaRPr lang="en-US" sz="233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образует протяжённый пояс от Северной Африки и Ближнего Востока через Центральную, Южную и Юго-Восточную Азию, формируя устойчивые культурные зоны.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крупнейшим по населению мусульманским странам относят Индонезию, Пакистан, Индию, Бангладеш и Нигерию — их роль особенно заметна в демографической динамике.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позиции ислама также характерны для стран Аравийского полуострова, Ирана, Турции, Египта и Алжира, где религиозная традиция во многом влияет на общественную жизнь.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диаспоры быстро растут в Европе, Северной Америке и крупных городах мира, из-за чего религиозная карта всё чаще становится городской и многоцентровой.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 буддизм: религии Южной и Восточной Азии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 храмово-обрядовая культура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сосредоточен прежде всего в Индии и Непале и связан с семейными обрядами, храмовой культурой и привычным укладом жизни. Поэтому его география особенно «встроена» в повседневность.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от Шри-Ланки до Монголии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распространён в Шри-Ланке, Мьянме, Таиланде, Камбодже, Лаосе, Бутане, Монголии и в Тибетском регионе Китая. В разных странах он сосуществует с местными традициями верований.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 особенно разнообразен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 Восточная Азия отличаются высокой религиозной мозаичностью: здесь рядом существуют несколько крупных традиций и местные верования. Это делает карту региона особенно динамичной и «слоистой».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00474" y="1406675"/>
            <a:ext cx="3317802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состав по крупным регионам мира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религиозные доминанты регионов. Показана базовая картина без детального деления внутри религий и направлений.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показывает: ведущие религии часто сохраняют региональную «основу», но внутри каждой зоны заметны доли нерелигиозных людей и смешанные традиции.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выше доля нерелигиозного населения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религиозные практики чаще сохраняются как культурная традиция: люди могут участвовать в семейных обрядах без регулярной конфессиональной принадлежности.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высокая урбанизация и институциональная роль науки нередко связаны с более слабой повседневной религиозной вовлечённостью.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Center; использован относительный индекс по доступным оценкам (без привязки к точным процентам).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и религиозное возрождение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в развитых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роль религии в общественной и политической жизни: религиозные организации чаще не участвуют в управлении и не задают правила общественного дискурса.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заметность религиозной идентичности: растут евангельские и харизматические общины, появляются новые формы самоприсутствия в публичной сфере.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Разнонаправленная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карта не сводится к «исчезновению» религии: процессы идут неравномерно, и в разных регионах меняется только «плотность»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многообразие веры в городах
</a:t>
            </a:r>
            <a:endParaRPr lang="en-US" sz="293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пересечение религиозных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Европы, Северной Америки и Ближнего Востока становятся многоконфессиональными пространствами. Мигрантские кварталы формируют устойчивые «точки присутствия» разных традиций — от храмов до центров богослужения.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разнообразие заметно именно в мегаполисах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усиливается высокой плотностью населения и ежедневными контактами между культурами. На этом фоне религиозные здания и культурные практики начинают соседствовать более открыто и наглядно.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изменение религиозной идентичности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городов заметнее индивидуальные траектории: человек выбирает веру (или дистанцируется от неё) без прямой зависимости от общины.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указывает на диверсификацию религиозной жизни: снижается доминирование одной конфессии и усиливается «мозаичность» самоидентификаций.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закономерности по данным международных сопоставлений; график представлен как концептуальный тренд (без привязки к точным значениям).
</a:t>
            </a:r>
            <a:endParaRPr lang="en-US" sz="9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государство и политика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Конфессиональные границы редко совпадают с административными: поэтому внутри одного государства могут одновременно жить разные религиозные сообщества и группы с конкурирующими интересами.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способна укреплять национальную идентичность и общественную солидарность, а также использоваться в политической мобилизации через символы, праздники и сеть организаций.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совпадении религиозных различий с этническими, языковыми или территориальными противоречиями возрастает риск напряжённости и конфликтной эскалации.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53329" y="1531950"/>
            <a:ext cx="1860242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конфессиональных конфликтов и их география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международным обзорным материалам о конфликтах (подход к описанию причин и сторон).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 разных регионах противостояние имеет собственный исторический контекст, но часто опирается на пересечение религиозных и политико-территориальных факторов.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ключевым усилителем выступает сочетание религиозной идентичности с борьбой за политическое влияние и территорию, а не только «разница вер». 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к снижению напряжённости
</a:t>
            </a:r>
            <a:endParaRPr lang="en-US" sz="275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мер: от права и просвещения к совместным проектам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традиционных конфессий растёт число новых религиозных движений: нео-протестантских общин, афро-христианских церквей и неоиндуистских объединений.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ускоряет распространение идей: появляются дистанционное обучение, трансляции богослужений и гибкие способы организации общин.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таких движений нередко воспринимают веру как сетевой опыт, а не как жёстко привязанную к месту практику — связь поддерживается онлайн и через мероприятия.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религиозная «карта» дополняется не только географией храмов, но и траекториями коммуникации между верующими разных стран.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религиозные движения и глобальные сети
</a:t>
            </a:r>
            <a:endParaRPr lang="en-US" sz="28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будущего: главные тенденции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динамика будет определяться демографией: рост населения в Африке и Южной Азии поддерживает численность христианских и мусульманских сообществ.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указывает на «смещение центра тяжести» демографических изменений при сохранении высокого уровня секулярности в Европе и Восточной Азии.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демографические сценарии международных оценок; график представлен как концептуальный индекс (без точных процентов).
</a:t>
            </a:r>
            <a:endParaRPr lang="en-US" sz="9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религия остаётся важным фактором мировой географии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религий сочетает устойчивые исторические ареалы и быстрые сдвиги под влиянием миграций, урбанизации и глобализации. Религия влияет на культуру, политику и международные связи, помогая объяснять регионы, конфликты и межкультурный диалог.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2026-05-12T00:43:13Z</dcterms:created>
  <dcterms:modified xsi:type="dcterms:W3CDTF">2026-05-12T00:43:13Z</dcterms:modified>
</cp:coreProperties>
</file>