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«Кому на Руси жить хорошо»: поэма о поиске счастья, правды и народной судьбы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дороге, споре, народной правде и несбывшемся счастье.
</a:t>
            </a:r>
            <a:endParaRPr lang="en-US" sz="3527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рождается в эпоху надежд и разочарований после 1861 года. Некрасов показывает, что формальная свобода не снимает ни нужды, ни зависимости, ни вопроса о справедливой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реформы и взгляд Некрасова
</a:t>
            </a:r>
            <a:endParaRPr lang="en-US" sz="3056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замысел поэмы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1861: новая эпоха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меняет жизнь страны, но не решает крестьянских проблем. Именно эта историческая напряжённость становится отправной точкой замысла.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счастье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мужиков задают главный вопрос поэмы: кому на Руси живётся хорошо. Частный разговор быстро превращается в общий поиск смысла жизни.
</a:t>
            </a:r>
            <a:endParaRPr lang="en-US" sz="1230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 Руси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приводит героев к разным людям и жизненным укладам. Каждая встреча уточняет их представление о труде, власти и человеческом достоинстве.
</a:t>
            </a:r>
            <a:endParaRPr lang="en-US" sz="1155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остаётся незавершённой, поэтому вопрос счастья не получает простого ответа. Это усиливает ощущение исторической незавершённости самой эпохи.
</a:t>
            </a:r>
            <a:endParaRPr lang="en-US" sz="11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поэмы и их смысл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части поэмы раскрывают движение от спора к историческому и нравственному выводу.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ведёт от постановки вопроса к расширению взгляда на страну и её будущее.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Н.А. Некрасова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голос крестьянства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Семеро мужиков говорят разными характерами, но вместе выражают общий народный опыт. Их спор и упорство делают образ живым и достоверным.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странников как собирательный образ народа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мыслитель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превращает их в наблюдателей собственной страны. Через них Некрасов показывает, что народ не только страдает, но и размышляет о правде, свободе и справедливости.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поиска счастья в поэме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движение от спора к общему выводу о народной судьбе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0774" y="4186700"/>
            <a:ext cx="3142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Гриши Добросклонова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Гриша мыслит образованием и словом, а не богатством. Он понимает, что знание должно служить людям и помогать им осознавать собственное достоинство.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Просветительская миссия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выбирает не личную выгоду, а общественную ответственность. Его жизненная позиция строится на готовности быть полезным тем, кто трудится и терпит.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народу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Гриши нет внешнего благополучия, но есть внутренняя цельность. Некрасов подчёркивает, что истинная ценность человека не зависит от достатка или положения.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Скромная жизнь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героя звучит надежда на перемены и вера в историческое пробуждение народа. Поэтому он воспринимается как символ нравственного и общественного идеала.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будущем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Матрёны Тимофеевны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Тимофеевна показывает, как тяжёл крестьянский быт для женщины. Её жизнь наполнена трудом, заботой о детях и постоянной зависимостью от семейных и общественных порядков.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биография раскрывает не только личную драму, но и историческое положение русской женщины XIX века. В её судьбе слышны унижение, бесправие и необходимость молча терпеть.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Матрёна не сломлена. Сила характера, стойкость и внутренняя честь делают её образом, в котором страдание соединяется с нравственным достоинством.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и социальные противоречия в поэме
</a:t>
            </a:r>
            <a:endParaRPr lang="en-US" sz="281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 поэма распределяет роли и власть между разными слоями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формальная власть, тем слабее связь с народной жизнью; наиболее уязвимы те, кто трудится.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тексту поэмы Н.А. Некрасова; шкала отражает интерпретацию художественных ролей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фольклорная основа поэмы
</a:t>
            </a:r>
            <a:endParaRPr lang="en-US" sz="2934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передаёт интонацию живой разговорной речи через просторечие, пословицы, повторы и синтаксическую свободу, создавая впечатление подлинного народного голоса.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причитания и сказовые обороты не украшают текст, а раскрывают чувства героев. Через них звучат память, скорбь, надежда и протест.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Фольклорные формы помогают соединить личные истории с коллективным опытом народа. Поэтому поэма воспринимается как многоголосое свидетельство эпохи.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эпического рассказа, лирической интонации и устного сказа делает язык произведения выразительным и близким к народной традиции.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поэме утратили живую связь с трудом и землёй: их жизнь строится на праздности, привычке распоряжаться чужой судьбой и уверенности в собственном превосходстве.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образы помещиков и чиновников
</a:t>
            </a:r>
            <a:endParaRPr lang="en-US" sz="2788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показаны как носители власти без ответственности: они формально представляют порядок, но на деле равнодушны к нуждам народа и скрывают нравственную пустоту за служебным чинoм.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Некрасова особенно остра благодаря контрасту между внешним положением этих людей и их внутренней несостоятельностью, из-за которой благополучие выглядит мнимым и непрочным.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не просто высмеивают отдельных персонажей: они раскрывают систему, где власть отделена от правды, а общественное положение не означает ни достоинства, ни пользы для страны.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художественные функции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поэмы отражают разные стороны народной и исторической жизни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образы Некрасов противопоставляет нравственную силу народа старому порядку и показывает, что подлинная ценность связана с правдой и служением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Н.А. Некрасова «Кому на Руси жить хорошо»
</a:t>
            </a:r>
            <a:endParaRPr lang="en-US" sz="15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дороги в поэме и в русской литературе
</a:t>
            </a:r>
            <a:endParaRPr lang="en-US" sz="2906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Некрасова — это не только маршрут семи странников, но и способ проверить жизнью разные представления о счастье. Каждая встреча делает их поиски глубже и серьёзнее.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пути соединяет частную историю героев с историей всей страны: движение вперёд означает накопление опыта, расширение взгляда и постепенное понимание народной судьбы через реальную жизнь России.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раскрывает поэма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беды народа не изолированы: они усиливают друг друга и формируют общий фон послереформенной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остры социальное неравенство и бесправие, а значит, вопрос счастья в поэме превращается в вопрос справедливого устройства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Н.А. Некрасова; тематическая интерпретация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700" y="1587500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0575" y="15875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в поэме как источник смысла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сохраняют исторический опыт, в котором соединяются труд, утраты и надежда. Через них в поэме звучит коллективная память крестьян, а не только голос отдельных героев.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Скорбь и протест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фрагменты передают боль униженных людей и скрытый протест против несправедливости. В них эмоциональное переживание становится формой нравственного сопротивления и правдивого свидетельства.
</a:t>
            </a:r>
            <a:endParaRPr lang="en-US" sz="1397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песни возникает чувство движения к будущему: народ не только страдает, но и верит в возможность лучшей жизни. Благодаря этому текст звучит многоголосо и исторически напряжённо.
</a:t>
            </a:r>
            <a:endParaRPr lang="en-US" sz="14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поэме формируется ответ на вопрос о счастье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этапов, выстроенная по развитию сюжета и авторской мысли в поэме Н.А. Некрасова.
</a:t>
            </a:r>
            <a:endParaRPr lang="en-US" sz="14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 текста создаёт впечатление народного собрания, где рядом существуют трагическое и комическое. Именно это сочетание делает поэму одновременно правдивой, острой и художественно выразительной.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поэмы Некрасова
</a:t>
            </a:r>
            <a:endParaRPr lang="en-US" sz="275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эпическое изображение народной жизни с лирической эмоциональностью: широкая картина России раскрывается через живые голоса, судьбы и переживания людей, а не через отвлечённые рассуждения.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активно использует контраст, повтор, гиперболу и портретную деталь, чтобы подчеркнуть социальные противоречия и сделать характеры запоминающимися. Говорящие имена усиливают точность авторской оценки.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реалии, отражённые в тексте
</a:t>
            </a:r>
            <a:endParaRPr lang="en-US" sz="308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художественный конфликт тесно связан с конкретной исторической ситуацией 1860–1870-х годов.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условия показывают, почему свобода оказалась формальной, а поиск счастья в поэме неизбежно связан с вопросом общественного переустройства.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и текст поэмы Н.А. Некрасова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остаётся актуальной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правда важнее внешнего благополучия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заставляет увидеть: удобная жизнь и высокий статус ещё не означают счастья. В поэме особенно заметно, как внешнее благополучие может скрывать духовную пустоту и равнодушие к чужой беде. Поэтому текст помогает отличать настоящую ценность от показной успешности.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судьба как общий 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семи мужиков превращает частный спор в разговор о стране, труде и достоинстве. Этот образ легко представить рядом с открытой книгой и дорогой, уходящей вдаль: именно так литература связывает личный опыт с судьбой общества.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не устаревают
</a:t>
            </a:r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напоминает, что несправедливость редко бывает случайной: за ней стоят бедность, зависимость и привычка сильных не слышать слабых. Поэтому произведение Некрасова и сегодня звучит как серьёзный разговор о совести, ответственности и цене человеческой свободы.
</a:t>
            </a:r>
            <a:endParaRPr lang="en-US" sz="9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главный смысл поэмы Н.А. Некрасова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убеждает, что счастье невозможно без правды, свободы и справедливости. Поэма соединяет народную судьбу с нравственным выбором человека и оставляет читателю важный вопрос о том, какой должна быть достойная жизнь.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2026-05-23T14:11:36Z</dcterms:created>
  <dcterms:modified xsi:type="dcterms:W3CDTF">2026-05-23T14:11:36Z</dcterms:modified>
</cp:coreProperties>
</file>