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с помощью формул квадрата суммы и квадрата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узнать полный квадрат и записать его в виде двучлена.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квадраты в алгебре 7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квадраты встречаются при раскрытии скобок, упрощении выражений и решении уравнений. Эти формулы помогают быстрее узнавать знакомый шаблон и видеть связь между умножением и разложением на множители.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квадрата суммы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выражению прибавить другое выражение и возвести сумму в квадрат, получается формула (a+b)²=a²+2ab+b². Она помогает сразу увидеть итог без полного перемножения скобок.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 середине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квадрата суммы средний член обязательно положительный. Это главный признак, который позволяет отличить эту формулу от похожей записи с разностью и правильно выполнить разложение.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всегда есть квадрат первого слагаемого, затем удвоенное произведение двух слагаемых и квадрат второго слагаемого. Именно средний член связывает оба числа в одно выражение.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 середине отличает эту формулу от квадрата суммы.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замена знака в середине полностью меняет вид результата и помогает не спутать две похожие формулы.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(a+b)²=a²+2ab+b² и (a−b)²=a²−2ab+b²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249714"/>
            <a:ext cx="6060571" cy="14527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формул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обе формулы по одинаковым признакам и увидим, что меняется только знак среднего члена.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члены в обеих формулах одинаковы: это квадраты. Различие только в знаке среднего члена, поэтому именно его нужно проверять особенно внимательно.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квадрата суммы и квадрата разности
</a:t>
            </a:r>
            <a:endParaRPr lang="en-US" sz="9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квадрата суммы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 стороной a+b можно рассмотреть как одну целую фигуру, площадь которой нужно разложить на более простые части. Такой подход делает формулу наглядной и понятной.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 стороной a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рисунка — квадрат со стороной a. Его площадь равна a², поэтому этот элемент сразу даёт первый квадрат в формуле квадрата суммы.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 стороной b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часть — квадрат со стороной b. Его площадь равна b², и он становится последним слагаемым в записи a²+2ab+b².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квадратами находятся два одинаковых прямоугольника со сторонами a и b. Их площади вместе дают 2ab, поэтому средний член в формуле появляется дважды.
</a:t>
            </a:r>
            <a:endParaRPr lang="en-US" sz="11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3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крайние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являются ли первый и последний члены квадратами каких-то выражений. Без этого условия разложение в квадрат двучлена невозможно.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28578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средний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проверь, равен ли средний член удвоенному произведению корней из крайних квадратов. Именно это связывает три части в одну формулу.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550762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x²+6x+9 = (x+3)², потому что 9=3² и 6x=2·x·3. Если хотя бы один признак не совпадает, выражение не является полным квадратом.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полный квадрат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разложения на 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формулам квадрата суммы и квадрата разности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выражения являются полными квадратами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отделить выражения, которые подходят под формулу, от тех, где структура нарушена.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 четырёх выражений подходят под шаблон полного квадрата. Для проверки важно не только количество членов, но и точное совпадение среднего члена.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полных квадратов
</a:t>
            </a:r>
            <a:endParaRPr lang="en-US" sz="9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разложения через квадрат суммы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x²+8x+16 первый член x² и последний член 16 являются квадратами. Значит, можно искать квадрат двучлена, если средний член тоже подходит по формуле.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разложение выглядит так: x²+8x+16=(x+4)². После преобразования многочлен становится произведением двух одинаковых скобок, что удобно для дальнейших вычислений.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середину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8x равно 2·x·4, поэтому средний член совпадает с удвоенным произведением корней. Это подтверждает, что перед нами именно квадрат суммы.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3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крайние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y²−14y+49 первый член y² и последний 49 — это квадраты y и 7. Значит, можно проверить запись через формулу квадрата разности.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28578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средний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 −14y равен −2·y·7, то есть точно совпадает с шаблоном a²−2ab+b². Поэтому выражение удобно представить как квадрат двучлена.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550762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форма выглядит так: (y−7)². Знак минус в скобках обязателен, потому что именно он сохраняет отрицательный средний член в исходном многочлене.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разложения через квадрат разности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разложении на множители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99006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среднего члена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заменять (a−b)² записью a²−b²: это совсем другая формула. В квадрате двучлена всегда есть средний член, который связывает оба слагаемых.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99006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удвоение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коэффициент 2 и пишут a²+ab+b² вместо a²+2ab+b². Из-за этого выражение перестаёт быть полным квадратом и не совпадает с произведением скобок.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9006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со знаком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середине должен стоять минус, его нельзя менять на плюс. Знак определяет, будет ли разложение записано как (a+b)² или как (a−b)².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образцу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выражения с признаками полного квадрата и проверьте каждое по шаблону.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крайние члены — квадраты, а средний член совпадает с удвоенным произведением корней. Это позволяет сразу записать квадрат двучлена.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формулам (a+b)²=a²+2ab+b² и (a−b)²=a²−2ab+b².
</a:t>
            </a:r>
            <a:endParaRPr lang="en-US" sz="9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(a+b) (a+b) получается многочлен a²+2ab+b². Это показывает, как выглядит результат умножения одинаковых двучленов.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Узнавание шаблона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видны два квадрата по краям и подходящий средний член, его можно считать результатом такого умножения и искать обратную запись.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разложении исходный трёхчлен записывают как (a+b)² или (a−b)². Так выражение превращается в произведение одинаковых скобок.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раскрытием скобок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формулы экономят вычисления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численную сложность, а количество шагов рассуждения: формула сразу задаёт ответ и помогает быстрее проверить, правильно ли выполнено преобразование.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распознан полный квадрат, тем меньше промежуточных действий. Формулы сокращают запись и снижают риск арифметической ошибки.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 основе формул квадрата суммы и квадрата разности.
</a:t>
            </a:r>
            <a:endParaRPr lang="en-US" sz="8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при решении уравнений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Упрощаем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многочлен похож на полный квадрат, его можно заменить более короткой записью. Это делает уравнение понятнее и помогает сразу увидеть удобный способ решения.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удобна и для проверки. Если после подстановки найденного значения квадрат действительно обращается в ноль, значит, решение уравнения записано верно.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корень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x²−6x+9=0 можно перейти к записи (x−3)²=0. Тогда ясно, что квадрат равен нулю только при x=3, и ответ находится сразу.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квадрат суммы и квадрат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признаков полного квадрата по формулам.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учебных заданий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393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квадратом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4x²+12x+9 можно записать как (2x+3)². Здесь крайние члены — квадраты 2x и 3, а средний член равен удвоенному произведению этих величин.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428578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квадратом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16a²−24a+9 первый и последний члены тоже являются квадратами: 4a и 3. Средний член имеет минус, поэтому получается запись (4a−3)².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550762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простым коэффициентом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и для выражения t²+2t+1, которое превращается в (t+1)². Такой пример помогает увидеть, что буквенные и числовые случаи подчиняются одному правилу.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249714"/>
            <a:ext cx="6060571" cy="14527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Мини-справка по формулам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помогает быстро определить, какой квадрат двучлена записан перед вами, и проверить правильность разложения.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 краям стоят квадраты, а середина равна ±2ab, выражение можно уверенно распознать как полный квадрат.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квадрата суммы и квадрата разности.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квадрата суммы и квадрата разности помогают быстро узнавать полный квадрат, разлагать многочлены на множители и уверенно решать уравнения. Это один из самых полезных приёмов в 7 классе.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2026-05-29T21:58:34Z</dcterms:created>
  <dcterms:modified xsi:type="dcterms:W3CDTF">2026-05-29T21:58:34Z</dcterms:modified>
</cp:coreProperties>
</file>