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появились предлоги и как это влияет на их написание?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предлогов по происхождению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о предлогах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 называет предметы и действия, но связывает слова и показывает отношения между ними: место, время, причину, направление. На уроке важно научиться узнавать предлоги в тексте и отличать их от похожих слов.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600" y="1451264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3276" y="1451264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95114" y="1451264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36952" y="1451264"/>
            <a:ext cx="67320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53513" y="1451264"/>
            <a:ext cx="589050" cy="67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предлоги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предлоги состоят из одного слова и не образованы от других частей речи. Они короткие, очень частотные и легко узнаются в привычных конструкциях.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предлоги помогают строить точные сочетания: в школе, на уроке, к дому, под столом. Без них предложение теряет ясность и грамматическую связность.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предлоги встречаются почти в каждом тексте и разговоре. Они незаметны, но именно на них держится большая часть связей между словами.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предлоги не называют предмет или действие, а только показывают отношение между словами. Поэтому их относят к служебным частям речи.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в, на, к, с, у, о, от и другие существуют в языке давно. Именно поэтому они считаются самыми старыми служебными словами.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образованные от существительных
</a:t>
            </a:r>
            <a:endParaRPr lang="en-US" sz="2828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меняет свою роль
</a:t>
            </a:r>
            <a:pPr algn="l" indent="0" marL="0">
              <a:lnSpc>
                <a:spcPct val="100000"/>
              </a:lnSpc>
              <a:buNone/>
            </a:pPr>
            <a:r>
              <a:rPr lang="en-US" sz="15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такое слово называло предмет или явление, а затем стало помогать связывать другие слова. Так появились выражения в течение, вследствие, насчёт, вместо. В новой роли слово уже не является названием, а работает как предлог.
</a:t>
            </a:r>
            <a:endParaRPr lang="en-US" sz="1535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5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такие предлоги пишутся раздельно, потому что исторически сохраняют связь с прежним словом. В течение дня, в продолжение урока, в связи с праздником — здесь форма помогает передать время или обстоятельство.
</a:t>
            </a:r>
            <a:endParaRPr lang="en-US" sz="1596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важно узнавать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эти предлоги часто вызывают сомнения, особенно если рядом есть похожее существительное. Поэтому полезно смотреть не только на форму, но и на роль слова в предложении.
</a:t>
            </a:r>
            <a:endParaRPr lang="en-US" sz="17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могут постепенно переходить в предлоги, если перестают обозначать самостоятельный признак и начинают показывать отношение между словами. Так возникают формы около, возле, вокруг, впереди, позади, мимо.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такие слова помогают обозначить место и направление: возле дома, вокруг школы, мимо магазина, после звонка. Они уже не отвечают на вопрос как самостоятельные наречия, а служат для связи слов.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их роль помогает контекст. Если слово нельзя убрать без потери смысла связи, а рядом стоит существительное или местоимение, перед нами, как правило, производный предлог.
</a:t>
            </a:r>
            <a:endParaRPr lang="en-US" sz="118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образованные от наречий
</a:t>
            </a:r>
            <a:endParaRPr lang="en-US" sz="264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788" y="1451264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95864"/>
            <a:ext cx="657000" cy="5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73036" y="1451264"/>
            <a:ext cx="589050" cy="673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образованные от деепричастий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благодаря, несмотря на, начиная с уже не чувствуется действие. Они больше не обозначают процесс, а выполняют служебную роль в предложении.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благодаря часто помогает назвать причину: благодаря помощи, благодаря вниманию. Он делает высказывание точным и показывает, почему произошло действие.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Уступка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несмотря на выражает уступку: несмотря на дождь, несмотря на холод. Оно показывает, что действие происходит вопреки препятствию.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граница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начиная с и включая помогают обозначить начало или предел отрезка времени: начиная с понедельника, включая выходные. Здесь важна не форма действия, а связь слов.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предлогов по происхождению
</a:t>
            </a:r>
            <a:endParaRPr lang="en-US" sz="2702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предлоги особенно полезны в письменной речи: они делают высказывание точнее и компактнее.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предлоги преобладают, а производные чаще вызывают орфографические трудности и требуют внимательного разбора.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классификации предлогов по происхождению; доли условные, для наглядности, 2025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8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 предлогов
</a:t>
            </a:r>
            <a:endParaRPr lang="en-US" sz="3274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 происхождение предлогов, примеры и их главную особенность.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помогает понять и значение, и написание предлога, а также отличить его от похожих слов.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предлогов по происхождению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определить, что слово стало предлогом
</a:t>
            </a:r>
            <a:endParaRPr lang="en-US" sz="209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анализа слова в предложении и проверки его служебной роли.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Похожи, но не одинаковы: предлог и самостоятельное слово
</a:t>
            </a:r>
            <a:endParaRPr lang="en-US" sz="1784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совпадают по звучанию, но в предложении выполняют разные функции. Предлог только связывает слова, а самостоятельное слово отвечает на вопрос и является членом предложения.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смотреть на контекст. Вследствие, насчёт, вокруг могут быть и предлогами, и другими словами, а различие видно по их роли и смыслу в конкретной фразе.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раздельного сочетания к предлогу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самостоятельные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такие единицы употреблялись как обычные слова и обозначали предмет, признак или действие. В речи они ещё сохраняли своё прямое значение и могли изменяться по правилам своей части речи.
</a:t>
            </a:r>
            <a:endParaRPr lang="en-US" sz="1528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служебная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слово всё чаще использовалось только для связи с другим словом. Его значение ослабевало, а главным становилось указание на время, причину, место или отношение между словами.
</a:t>
            </a:r>
            <a:endParaRPr lang="en-US" sz="1570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— устойчивая форма предлога
</a:t>
            </a:r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связь с исходной частью речи почти исчезла, возник производный предлог. Поэтому одни пишутся раздельно, а другие слитно: написание зависит от степени их «срастания».
</a:t>
            </a:r>
            <a:endParaRPr lang="en-US" sz="1570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95864"/>
            <a:ext cx="657000" cy="5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2870" y="1451264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и падежи: что нужно запомнить
</a:t>
            </a:r>
            <a:endParaRPr lang="en-US" sz="2241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дому — дательный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к помогает показать направление движения или адресата действия. После него слово обычно стоит в дательном падеже: к дому, к реке, к доске.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книге — предложный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о часто указывает на тему разговора или мысли. Он требует предложного падежа: о книге, о друге, о путешествии. Так строится точное сообщение.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друга — родительный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без передаёт отсутствие чего-либо и связан с родительным падежом. В таких сочетаниях легко увидеть связь между предлогом и формой слова: без друга, без ошибки.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столом — творительный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под обозначает местонахождение предмета и обычно требует творительного падежа. Он помогает уточнить, где находится предмет: под столом, под крышей, под деревом.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выражают предлоги
</a:t>
            </a:r>
            <a:endParaRPr lang="en-US" sz="2849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значения места и направления: именно они чаще всего встречаются в повседневной речи и описании действий.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пространственные значения, а производные предлоги заметнее в передаче причины, времени и уступки.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«Разряды предлогов по происхождению»; данные иллюстративные, для сравнения значений.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использовалось в обычном значении и называло предмет, признак или действие. Оно было полноценной самостоятельной частью речи и участвовало в предложении как член предложения.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 некоторых выражениях слово стало встречаться прежде всего для связи с другим словом. Его исходное значение ослабевало, а служебная функция становилась главной.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возникли предлоги из разных частей речи: существительных, наречий и деепричастий. Язык закреплял удобный оборот, и он начинал восприниматься как отдельный предлог.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показывает, что язык меняется постепенно. Более короткие и точные формы закрепляются в речи, если помогают ясно и быстро выражать отношения между словами.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возникли производные предлоги
</a:t>
            </a:r>
            <a:endParaRPr lang="en-US" sz="26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0721"/>
            <a:ext cx="4231200" cy="16862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написании предлогов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правильные и ошибочные формы, чтобы запомнить наиболее частые случаи.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связаны с выбором слитного или раздельного написания и с неправильным падежом после предлога.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правописания производных предлогов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и объявления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предлоги часто встречаются там, где нужно передать точную информацию кратко и официально. Например, в объявлении или сообщении они помогают избежать лишних слов.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текстах
</a:t>
            </a:r>
            <a:endParaRPr lang="en-US" sz="3500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речь и тетрадные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предлоги звучат почти в каждом предложении обычной речи. Они удобны для простых описаний: в тетради, на парте, у окна, к доске.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предлоги в речи школьника
</a:t>
            </a:r>
            <a:endParaRPr lang="en-US" sz="2892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речи чаще всего используются короткие непроизводные предлоги, потому что они нужны почти в каждом сообщении.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простых предлогов выше, но производные важны для точности, особенно в письменной речи и учебных ответах.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«Разряды предлогов по происхождению»; данные иллюстративные, для сравнения частотности.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деление делает тему понятной: по происхождению легче определить написание предлога, отличить его от самостоятельного слова и точнее разобрать предложение.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предлогов помогают увидеть, как слово возникло и какую роль выполняет сегодня.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темы «Разряды предлогов по происхождению»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быстрее узнавать предлог в предложении и не путать его с похожими формами. Так легче находить служебные слова и правильно разбирать текст.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происхождения поддерживает грамотное письмо. Оно подсказывает, где нужно раздельное написание, а где слово уже стало единым предлогом: в течение, вследствие, насчёт, несмотря на.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полезна и в учебных работах, и в обычных сообщениях. Она помогает делать речь точной, избегать ошибок и увереннее объяснять свой выбор в ответе.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происхождение предлогов
</a:t>
            </a:r>
            <a:endParaRPr lang="en-US" sz="26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Предлоги: история, написание и смысл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предлогов по происхождению показывают, как язык превращает обычные слова в служебные. Это знание помогает понимать текст, писать без ошибок и точнее выражать мысли.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2026-05-22T16:27:05Z</dcterms:created>
  <dcterms:modified xsi:type="dcterms:W3CDTF">2026-05-22T16:27:05Z</dcterms:modified>
</cp:coreProperties>
</file>