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годов: литература эпохи перелома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отвечала на революцию, войну и рождение нового мира?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вышла из Гражданской войны с разрухой, потерями и тревогой, но одновременно — с ожиданием перемен. НЭП изменил городскую жизнь, а писатели искали новые слова для опыта исторического слома.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1920-х: между разрушением и надеждой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линия показывала абсурд повседневности: бюрократию, бытовую неустроенность, нэпманскую среду и разрыв между официальными лозунгами и реальной жизнью.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Революционно-романтическая проза утверждала энергию преобразований и героизм исторического движения, но нередко сталкивалась с жестокой реальностью войны, голода и человеческой усталости.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проза искала новые формы выражения: фрагментарную композицию, внутренний монолог, условность и философское обобщение, чтобы передать сложность эпохи.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ЛЕФ, РАПП, «Серапионовы братья» и «Перевал» спорили о праве на художественную свободу, о роли факта, вымысла и классовой позиции автора.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литературные объединения десятилетия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устойчивой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1920-х герой часто оказывается выброшенным из привычного мира. Он живет в состоянии потери, сомнения и вынужденного выбора, где прежние нормы уже не действуют.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слом в 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показывают нравственную неустойчивость времени и травму войны. Через них писатели исследуют, как человек приспосабливается к новому порядку и что при этом теряет.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Красноармеец, чиновник, беспризорник: герой нового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прозы 1920-х годов и программным произведениям Бабеля, Замятина, Булгакова, Зощенко и Платонова.
</a:t>
            </a:r>
            <a:endParaRPr lang="en-US" sz="86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каждой темой стоит не только сюжет, но и попытка осмыслить, как меняется человек в новой исторической реальности.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переломом эпохи: война, быт, контроль и утрата формируют образ человека на границе старого и нового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прозы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«Конармии» Бабель показывает войну без героической маски: жестокость, страх и случайность соседствуют с предельно точной, почти ювелирной фразой.
</a:t>
            </a:r>
            <a:endParaRPr lang="en-US" sz="1181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«Одесские рассказы» строятся на контрасте юмора и трагедии, разговорной интонации и высокой образности. Благодаря этому бытовая сцена приобретает почти музыкальную выразительность.
</a:t>
            </a:r>
            <a:endParaRPr lang="en-US" sz="1193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отличает внимание к речи, детали и культурной памяти. Одесский и еврейский миры у него не фон, а способ увидеть эпоху во всей её противоречивости.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Бабель: краткость, точность, трагическая красота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51" y="1361259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65524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романа «Мы»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превращены в нумера, поэтому их чувства и выбор подчиняются системе. Замятин показывает, как стандартизация разрушает внутреннюю свободу человека.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индивидуальности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Едином Государстве порядок доведен до предела: жизнь регулируется правилами, расписаниями и нормами, а личное пространство практически исчезает.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Государство-«идеал»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убеждает, что мечта об абсолютной гармонии может обернуться подавлением личности. Это один из самых ранних и сильных художественных протестов против тотального контроля.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Антиутопическое предупреждение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«Роковых яйцах» и «Собачьем сердце» Булгаков высмеивает самоуверенность эксперимента и попытку грубо переделать природу. Фантастический сюжет у него всегда связан с точной сатирой на эпоху.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Булгаковский мир строится на столкновении культуры и утилитарности, интеллигентной традиции и примитивного практицизма. Поэтому комическое у него почти всегда скрывает серьёзный общественный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сатира, фантастика и конфликт культуры с грубым бытом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стилевых признаков по прозе 1920-х годов на материале произведений Бабеля, Булгакова, Зощенко, Платонова и Замятина.
</a:t>
            </a:r>
            <a:endParaRPr lang="en-US" sz="86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часто соединяются в одном тексте, создавая эффект живой, напряжённой и очень современной прозы.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смешанная поэтика: проза десятилетия одновременно документальна, иронична и экспериментальна по форме.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прозы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 строительство нового мира как тяжёлый и противоречивый процесс. Его герои ищут смысл общего дела, но сталкиваются с одиночеством, усталостью и внутренней пустотой.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и в «Котловане» особенно важны темы утопии, духовной бедности и разрыва между мечтой о счастье и реальной человеческой жизнью.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Платоновская проза не украшает действительность, а исследует её предельную сложность. Отсюда — ощущение трагической честности и глубокого сострадания к 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синтаксис и словоупотребление делают язык Платонова частью смысла. Читатель буквально чувствует, как сама речь отражает надлом эпохи и поиск нового мышления.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философская глубина и трудный язык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ведущие авторы десятилетия по-разному осмысливали исторический перелом.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десятилетия — не одна тема, а общий вопрос о цене исторического обновления и о границах человеческого в новом мире.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гг.: произведения Исаака Бабеля, Евгения Замятина, Михаила Булгакова, Андрея Платонова и Михаила Зощенко.
</a:t>
            </a:r>
            <a:endParaRPr lang="en-US" sz="808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прозы 1920-х и их художественные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32444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строит рассказ так, будто герой сам неловко и сбивчиво рассказывает свою историю. Эта близость к устной речи делает комизм особенно заметным и узнаваемым.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бытом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очереди, коммунальные споры, дефицит и мелкие бытовые унижения. Повседневность показана как среда, где человек постоянно теряет уверенность и достоинство.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учреждением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пространство у Зощенко часто вызывает растерянность и тревогу. Герои путаются в бумагах, правилах и формулах вежливости, поэтому административный порядок выглядит почти абсурдным.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через несоответствие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рождается из разрыва между красивыми словами и реальным поведением персонажей. Претензия на культурность сталкивается с привычками и речью, далекими от нормы.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и новая массовая 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проза 1920-х годов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исторический перелом менял темы, жанры и художественную манеру прозы.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русского зарубежья воспоминание становится способом сохранить себя. Даже вдали от родины герои Бунина, Алданова и Газданова мысленно возвращаются к прежней России, где прошлое не исчезло, а продолжает определять настоящее и внутренний выбор.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дом, который нельзя потерять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тексты часто показывают жизнь вне привычного круга семьи, языка и культуры. У Набокова и Бунина внешняя свобода соединяется с острой личной утратой, а точность наблюдения помогает передать хрупкость человеческой судьбы.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изгнании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зарубежье не только оплакивало потерянный мир, но и бережно сохраняло его художественную меру. В этих произведениях особенно важны тонкая психологическая работа, ясный стиль и уважение к литературной традиции, сложившейся до катастрофы.
</a:t>
            </a:r>
            <a:endParaRPr lang="en-US" sz="1059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дореволюционной культурой
</a:t>
            </a:r>
            <a:endParaRPr lang="en-US" sz="1162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проза: память, утрата и культурная преемственность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гг. в СССР и русском зарубежье; сопоставление по тематическим и поэтическим признакам.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только разные темы, но и разные способы видеть человека в истории.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проза чаще обращена к настоящему и будущему, эмигрантская — к памяти и утрате; вместе они дают объемную картину эпохи.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и эмигрантская проза: основные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десятилетия
</a:t>
            </a:r>
            <a:pPr algn="l" indent="0" marL="0">
              <a:lnSpc>
                <a:spcPct val="130039"/>
              </a:lnSpc>
              <a:buNone/>
            </a:pPr>
            <a:r>
              <a:rPr lang="en-US" sz="5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выходят на первый план: рассказ, очерк, фельетон и сатирическая миниатюра позволяют быстро откликаться на события времени и фиксировать живую речь эпохи.
</a:t>
            </a:r>
            <a:endParaRPr lang="en-US" sz="1165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pPr algn="l" indent="0" marL="0">
              <a:lnSpc>
                <a:spcPct val="130039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активно смешивает документальность, гротеск и публицистичность. Авторы ищут новые способы показать быт, социальные роли и внутренний разлад человека в меняющемся мире.
</a:t>
            </a:r>
            <a:endParaRPr lang="en-US" sz="1182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десятилетия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приобретают роман-утопия и антиутопия. В них проверяются пределы общественного проекта и цена попытки устроить жизнь по единой схеме.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открытия прозы 1920-х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1920-х власть показана не только как политическая сила, но и как система языка, правил и привычек, которая постепенно подчиняет частную жизнь человека.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между личной совестью и внешним требованием: он должен соответствовать лозунгу, инструкции или коллективному ожиданию, хотя внутренне этому сопротивляется.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этот конфликт звучит у Замятина, Булгакова, Платонова и Зощенко, где давление нормы вызывает тревогу, иронию или трагическое ощущение несвободы.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власть в прозе десятилетия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74" y="1518700"/>
            <a:ext cx="3962252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1920-х годов: ЛЕФ, РАПП, «Серапионовы братья», «Перевал».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группы спорили о назначении литературы и ее отношении к действительности.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между объединениями определяла литературный климат десятилетия и влияла на темы, стиль и представление о роли писателя.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1920-х годов и их позиции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десятилетия расширили художественные возможности прозы, соединив документальность, сатиру, философскую притчу, бытовую наблюдательность и эксперимент с речью.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точно зафиксировала опыт исторического перелома: войну, разруху, социальную перестройку и ощущение, что старые формы жизни больше не работают.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 Бабеля, Замятина, Булгакова, Зощенко и Платонова стали основой для дальнейшего развития русской прозы XX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особенно отчетливо проявился новый тип героя — человек без устойчивой опоры, вынужденный искать себя в условиях давления истории и идеологии.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десятилетия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годов научила литературу говорить о катастрофе, надежде и внутренней свободе без упрощений. Именно поэтому она до сих пор помогает понимать историю и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проза 1920-х остается важной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2026-05-23T18:31:47Z</dcterms:created>
  <dcterms:modified xsi:type="dcterms:W3CDTF">2026-05-23T18:31:47Z</dcterms:modified>
</cp:coreProperties>
</file>