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31. Портрет музыканта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музыку глазами художника.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музыкант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может играть, петь или сочинять мелодии. Художники любят рисовать таких героев, потому что в их портрете сразу есть и лицо, и дело всей жизни — музыка.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6752" y="3061560"/>
            <a:ext cx="316575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3975" y="3058458"/>
            <a:ext cx="316575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музыканта на портрете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музыканта часто всё выдаёт: он сосредоточен, мечтает или радостно ждёт начала песни. Взгляд помогает понять настроение героя без единого слова.
</a:t>
            </a:r>
            <a:endParaRPr lang="en-US" sz="1315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показывают, что человек не просто позирует, а играет или готовится играть. Они могут держать смычок, нажимать клавиши, перебираь струны или крепко держать микрофон.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Скрипка, гитара, флейта или пианино сразу подсказывают, кем является герой. Даже маленький инструмент делает портрет музыкальным и очень узнаваемым.
</a:t>
            </a:r>
            <a:endParaRPr lang="en-US" sz="1332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дирижёрская палочка, сцена или концертная одежда помогают разгадать образ быстрее. Такие детали работают как маленькие подсказки для внимательного зрителя.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Причёска и мимика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Причёска, улыбка, поднятые брови и лёгкий поворот головы делают образ живым. Иногда именно эти мелочи рассказывают о герое больше, чем длинное описание.
</a:t>
            </a:r>
            <a:endParaRPr lang="en-US" sz="13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в руках героя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портрете инструмент часто становится главным героем рядом с человеком. Он сразу подсказывает, кто перед нами: скрипач, пианист, флейтист, барабанщик или певец с микрофоном.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рук и близость инструмента к лицу показывают, что музыка для героя очень важна. Кажется, будто он уже слышит свою мелодию и вот-вот начнёт играть.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которое слушает музыку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лицо помогает увидеть тишину перед звуком. Герой будто прислушивается к мелодии и собирается с мыслями.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Глаза, брови и губы передают радость, вдохновение или задумчивость. Иногда достаточно одной улыбки, чтобы портрет сразу «зазвучал».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 выражению лица можно догадаться, готов ли музыкант к выступлению. Он может быть серьёзным, а может смотреть так, словно уже слышит аплодисменты.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 движение в изображении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Музыкант редко выглядит совсем неподвижным. Наклон головы, поворот плеч или поднятая рука добавляют портрету ритм. Даже маленькое движение пальцев делает образ живым и выразительным.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Такая поза помогает почувствовать энергию исполнения. Зрителю кажется, что герой не просто сидит, а вот-вот заиграет, и в картине появится настоящая музыка.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передают настроение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Тёплые цвета — жёлтый, оранжевый, красный — делают образ радостным и праздничным. Они подходят для яркой сцены и весёлого выступления.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Холодные оттенки — синий, голубой, фиолетовый — создают тишину, спокойствие и лёгкую задумчивость. С ними портрет становится мягче и тише.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Яркие краски помогают показать смелого сценического героя, а нежные — лиричного и мечтательного. Цвета работают как настроение в красках.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тёмном фоне сразу вспыхивают прожекторы, и герой будто стоит перед зрителями. Рядом могут появиться занавес, микрофон и свет софитов. Такой фон делает портрет торжественным и немного праздничным.
</a:t>
            </a:r>
            <a:endParaRPr lang="en-US" sz="1315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репетиция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музыкант выглядит спокойнее: рядом может стоять стул, пюпитр или раскрытые ноты. Фон не спорит с героем, а только помогает увидеть сосредоточенность и тёплую домашнюю атмосферу.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или концертный зал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 спиной героя видны доска, ряды кресел или высокая сцена зала. Тогда сразу понятно, что музыка звучит не случайно, а в особом месте, где её внимательно слушают.
</a:t>
            </a:r>
            <a:endParaRPr lang="en-US" sz="144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рассказывает историю героя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музыканты на портретах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Классический музыкант часто изображён торжественно и спокойно. Аккуратная одежда и собранная поза подчёркивают серьёзность и уважение к музыке.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Народный исполнитель выглядит теплее и душевнее. Его костюм, улыбка и открытая поза могут напоминать о празднике, песне и народных традициях.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Джазовый музыкант часто кажется свободным и уверенным. В его образе чувствуется импровизация, движение и лёгкая игра с ритмом.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Эстрадный певец или певица обычно изображаются ярко и выразительно. Здесь важны сценический костюм, энергия выступления и умение сразу привлечь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показывает характер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линии, ровные формы и спокойные цвета создают образ собранного и серьёзного человека. Такой портрет словно говорит: «Я всё делаю точно и внимательно».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мазки, яркие пятна и необычная поза передают смелость и творческую энергию. В таком изображении характер виден почти как на ладони — только очень музыкально.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автопортрет музыканта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другого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внимательно смотрит на музыканта и передаёт его внешность, позу и настроение. Так появляется образ героя, который живёт музыкой и вызывает интерес у зрителя.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Автопортрет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музыкант рисует или фотографирует себя, он показывает собственный характер. В таком изображении особенно заметны любимый инструмент, привычное положение рук и выражение лица.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Обложка, фото,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Автопортреты музыкантов можно встретить на альбомах, в рисунках и снимках. Они помогают понять, как сам герой хочет показать себя миру: спокойно, смело или мечтательно.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сцене: ярко и торжественно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для зрителей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портрет чаще выглядит празднично и выразительно. Яркий свет, заметная одежда и уверенный взгляд помогают почувствовать момент выступления и ожидание аплодисментов.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музыкант остаётся один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репетиции или дома образ становится тише и ближе. Здесь важны сосредоточенность, простая обстановка и спокойное настроение, будто музыкант только ищет нужный звук.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78" y="3141338"/>
            <a:ext cx="548775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447" y="3141338"/>
            <a:ext cx="640238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образы, которые часто встречаются в искусстве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Скрипач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Скрипач на портрете часто выглядит очень собранным. Наклон головы и близость инструмента к лицу сразу показывают, что вся его мысль занята мелодией.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Пианиста узнают по положению рук и клавишам. Даже если видна только часть инструмента, образ всё равно говорит о музыке, внимании и точном движении.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Певца на портрете подсказывает микрофон, открытый взгляд и выразительная поза. Такой образ часто передаёт сценическое волнение и готовность поделиться песней.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любят показывать секунду, когда музыка будто рождается прямо на глазах. В этот момент лицо героя становится особенно живым и внутренне светлым.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главное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Прежде всего нужно заметить лицо музыканта. Глаза, брови и губы подсказывают, спокоен ли герой, рад он или сосредоточен на звуке.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рассматривают руки, инструмент, одежду и фон. Именно эти детали соединяются в один образ и помогают понять, где и как звучит музыка.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обычном портрете главное — сам человек, а в портрете музыканта сразу заметно его дело. Инструмент, ноты или микрофон помогают понять профессию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портрет передаёт не только внешность, но и творческое состояние. Зритель видит, что музыка для героя — важная часть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Поэтому портрет музыканта кажется почти слышимым. Даже без звука он подсказывает ритм, мелодию и настроение, словно музыка сейчас начнётся.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изображении особенно чувствуется движение: наклон корпуса, работа пальцев, поворот головы. Всё это делает неподвижную картину похожей на живое выступление.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портрет музыканта отличается от обычного портрета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тоже слышится музыка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взгляд и мягкая поза помогают представить паузу перед началом песни. Кажется, что герой ещё мгновение — и зазвучит первая нота.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Приглушённые цвета усиливают ощущение спокойствия и ожидания. Такая тишина не пустая: в ней уже будто прячется музыка, которая вот-вот появится.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962" y="1443550"/>
            <a:ext cx="316575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7593" y="3058458"/>
            <a:ext cx="369338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описать музыканта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Задумчивый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подходит, если герой словно слушает музыку внутри себя. Его взгляд может быть мягким, а поза — чуть спокойной и неспешной.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Вдохновённый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музыканте, который будто нашёл свою мелодию. Лицо становится светлее, а образ кажется наполненным радостью творчества.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настроение часто видно на сцене или в важный момент выступления. Осанка становится прямой, а одежда — нарядной и праздничной.
</a:t>
            </a:r>
            <a:endParaRPr lang="en-US" sz="139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образ передаёт мягкость, тишину и доброту. Для него подходят плавные линии, спокойные цвета и очень внимательный взгляд.
</a:t>
            </a:r>
            <a:endParaRPr lang="en-US" sz="1456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музыкант выглядит свободно и уверенно. Яркие краски, необычная поза и живое движение помогают показать характер без лишних слов.
</a:t>
            </a:r>
            <a:endParaRPr lang="en-US" sz="14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главное, потом — детали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художник решает, кто изображён и какое настроение должно быть у героя. Потом он выбирает инструмент, позу, выражение лица и общий характер портрета.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оживляют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появляются маленькие подробности. Ноты, ремень, блеск инструмента, микрофон или свет сцены делают работу живой, интересной и очень узнаваемой.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помогают узнать музыканта на портрете: лицо, руки и инструмент.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детали соединяются, картина становится похожей на музыку без звука и рассказывает о характере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в портрете — это история в одном взгляде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музыканта показывает не только лицо, но и душу героя. Взгляд, поза, инструмент и фон помогают почувствовать его характер, а иногда даже почти услышать мелодию.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2026-05-24T20:50:00Z</dcterms:created>
  <dcterms:modified xsi:type="dcterms:W3CDTF">2026-05-24T20:50:00Z</dcterms:modified>
</cp:coreProperties>
</file>