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слова в нашем языке: как они меняют окончания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основу, окончание и правильную форму слова в школьной речи.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такие слова нужны в 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окружают нас каждый день: в классе, дома, на улице и в учебнике. Они помогают точно называть предметы и действия. Чтобы писать без ошибок, важно видеть, что в слове меняется, а что остаётся неизменным.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изменяемая часть слова, которая помогает ему соединяться с другими словами в предложении и выражать нужный смысл.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слова может быть несколько форм: книга, книги, книге. Меняется только конец, а основа остаётся узнаваемой и одинаковой.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нужно писать точно: даже одна буква может изменить форму слова. Поэтому в русском языке важно внимательно слушать и проверять написание.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выглядит в разных формах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может стоять на парте, лежать в портфеле и быть в тетради для чистовика. В каждом случае меняется только конец слова, а сам предмет остаётся тем же. Это удобно заметить в школьных предложениях.
</a:t>
            </a:r>
            <a:endParaRPr lang="en-US" sz="99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его маленькие превращения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класс легко увидеть в разных формах: в классе, из класса, к классу. Оно будто переодевается для разных мест и действий. Основа остаётся прежней, поэтому слово всё равно легко узнать.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которая меняет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встречается в речи по-разному: на парте, у парты, к парте. Такие примеры особенно понятны младшим школьникам, потому что они знакомы каждому дню в классе. Окончание подсказывает, как слово связано с другими словами.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60" y="1935525"/>
            <a:ext cx="16762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нужное окончание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слову помогает понять его форму: кто? что? кому? где? Так легче заметить, какая часть слова меняется и какую букву нужно написать.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несколько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поставить в разные формы, окончание станет заметнее. Сравнение помогает не писать слово только по памяти и не ошибаться в знакомых школьных словах.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сомнение, полезно свериться с образцом или словарём. Это надёжнее, чем угадывать, особенно если слово слышится похоже, а пишется по-другому.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Окончания, которые встречаются чаще всего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словах часто слышатся окончания -а и -ы: книга — книги, парта — парты. Они показывают, как слово меняется в речи и в письме.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часто встречаются формы с -у и -е: к доске, к тетради, на полке. Такие окончания помогают слову стоять в нужном месте предложения.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смотреть на несколько форм одного слова сразу: книга, книги, книге. Тогда окончание становится понятнее, а запись — увереннее.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заметны окончания -ой и -ом: ручкой, классом. Эти формы легко перепутать, если писать только по памяти, без 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окончания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школьнику не пропустить нужную букву и выбрать правильную форму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русского происхождения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урок, класс, тетрадь, дневник, линейка, пенал и карандаш знакомы каждому школьнику. Они помогают говорить о занятиях и вещах, которые нужны каждый день на уроках.
</a:t>
            </a:r>
            <a:endParaRPr lang="en-US" sz="971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из этих слов свои окончания и свои формы: в классе, в тетради, у карандаша, в пенале. Поэтому важно не путать звучание слова с его правильным написанием.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чаще всего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потерять последнюю букву. Тогда слово выглядит незавершённым, а его форма становится неправильной и в тетради, и в предложении.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добавить лишнюю гласную там, где она не нужна. Из-за этого знакомое слово начинает выглядеть чужим и смешным, будто переоделось не в свой костюм.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писать слово так, как оно слышится в разговоре. Но в русском языке звучание и написание не всегда совпадают, особенно в изменяемых словах.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особенно заметна в словах с мягким знаком. Его легко забыть, хотя он важен для правильного вида слова и его окончания.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меняет форму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появляется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просто называет предмет, место или действие. В предложении оно начинает работать вместе с другими словами.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отвечать на другой вопрос и показывать, где находится предмет или с чем он связан. Тогда меняется его форма.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слова меняется, в конце появляется другая буква или сочетание букв. Так слово подстраивается под смысл предложения.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Изменённая форма помогает ясно понимать мысль. Предложение становится точным, а чтение — удобным и красивым.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мягкий знак стоит на страже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не любит пропусков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«тетрадь» мягкий знак стоит в самом конце и не даёт согласному звучать грубо. Если его убрать, слово сразу выглядит неверно, будто потеряло свой хвостик. Поэтому школьнику важно внимательно смотреть на последнюю букву и не спешить при письме.
</a:t>
            </a:r>
            <a:endParaRPr lang="en-US" sz="976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площадь: маленький знак, большая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«помощь» и «площадь» мягкий знак тоже нужен обязательно. Он помогает сохранить правильный вид слова и подсказывает, как его читать. Такие слова легко перепутать, если писать только по слуху, поэтому здесь особенно помогает аккуратность и проверка.
</a:t>
            </a:r>
            <a:endParaRPr lang="en-US" sz="88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в школьных примерах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«класс», «автобус», «карандаш» и «портфель» в начальной форме помогают детям быстро узнавать знакомые предметы. Но в предложении они меняются: «в классе», «к автобусу», «у карандаша», «в портфеле».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окончание часто не видно сразу, зато оно хорошо слышно в другой форме. Если сравнить несколько вариантов одного слова, легче заметить, какая часть остаётся общей, а какая изменяется.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полезны короткие пары: «карандаш — у карандаша», «класс — в классе». Они тренируют внимание и помогают не писать слово по памяти, когда память уже решила пошалить.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женского рода и их окончания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«книга», «тетрадь», «парта», «лампа», «доска» в речи меняют форму в зависимости от места в предложении. Мы говорим: «в тетради», «на парте», «у книги», «около доски».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слов окончание помогает связать предмет с действием или признаком. Именно поэтому одна и та же основа может звучать по-разному, а смысл предложения при этом становится точнее и понятнее.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формы «книга — книги», «парта — на парте», ребёнок быстрее замечает нужную букву на конце. Так проще писать не наугад, а по правилу.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легче запомнить правильную форму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помогают короткие пары и тройки слов: «класс — в классе», «тетрадь — в тетради», «книга — книги». Когда ребёнок видит слово в нескольких формах, оно запоминается увереннее и перестаёт быть капризным.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такие слова вслух, писать их в предложениях и сравнивать окончания. Чем чаще слово встречается в правильной форме, тем меньше шансов перепутать букву на конце.
</a:t>
            </a:r>
            <a:endParaRPr lang="en-US" sz="978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 подсказывает окончание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полном предложении слово ведёт себя понятнее, чем отдельно. В фразе «Ученики сидят в классе» сразу видно, какая форма нужна, потому что рядом стоят другие слова-помощники.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подсказывает, где находится предмет и как он связан с действием. Поэтому «Мы пишем в тетради» и «Книга лежит на парте» помогают выбрать правильное окончание без лишних догадок.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на уроках родного языка в 3 классе. Он учит не просто писать слово, а понимать его место в речи — а это уже почти маленькое языковое детективное расследование.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как помощник ученика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первым помощником становится словарь. Он показывает, как слово пишется правильно, и помогает не угадывать, а проверять.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можно найти трудные буквы, мягкий знак и нужную форму слова. Это особенно важно для слов, которые часто меняются в предложении.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словарь — надёжный товарищ. Он не подсказывает шёпотом «наверное так», а даёт точный ответ и помогает писать уверенно.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учит внимательности: сначала найти слово, потом посмотреть на его написание, а уже затем записать в тетрадь. Такой порядок спасает от досадных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тренировки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легко запоминаются и быстро поднимают настроение: «В классе тихо», «В тетради чисто», «На парте лежит пенал». Они помогают увидеть слово в действии и заметить его окончание.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смешные по смыслу примеры: «В портфеле живёт порядок». Такие предложения связывают слово, форму и смысл, а ещё делают тренировку понятной и не скучной даже для третьеклассника.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для школьной тетради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проверить слово по вопросу, форме и образцу, а затем записать его без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каждый день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 слово целиком и заметить его трудные места. Так ребёнок быстрее запоминает, где нужен мягкий знак и какая форма звучит правильно.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Утро: читаем вслух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несколько раз сравнить знакомые слова: «класс — в классе», «тетрадь — в тетради». Повторение делает окончание привычным и уменьшает количество ошибок.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уроке: повторяем примеры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написать слово, стоит ещё раз посмотреть на форму и при необходимости свериться со словарём. Один короткий контроль часто спасает от большой ошибки.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тетради: проверяем перед записью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точно, как настоящие знатоки языка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слова меняют окончания не случайно: им помогает смысл предложения и правила письма. Если проверять форму, основу и трудные буквы, писать станет намного увереннее и спокойнее.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2026-05-21T12:09:55Z</dcterms:created>
  <dcterms:modified xsi:type="dcterms:W3CDTF">2026-05-21T12:09:55Z</dcterms:modified>
</cp:coreProperties>
</file>