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военно-профессиональной деятельности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— это управление, техника, разведка, связь и ответственность.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Вооружённые силы решают сразу несколько задач, поэтому служба разделена на направления. Такая система делает управление точнее, повышает устойчивость подразделений и позволяет каждому военнослужащему выполнять свою функцию максимально эффективно.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армии нужны разные профессии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деятельность в системе военной службы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 начинается с принятия решения: необходимо оценить обстановку, распределить обязанности и добиться чёткого исполнения приказа в установленные сроки.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Командир отвечает не только за результат, но и за подготовку личного состава, дисциплину, безопасность и согласованность действий подчинённых в любой ситуации.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сферы особенно важны лидерство, выдержка, знание уставов, основ тактики и психологии, а также умение сохранять спокойствие под давлением.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 как организатор службы и подготовки
</a:t>
            </a:r>
            <a:endParaRPr lang="en-US" sz="2875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командном пункте
</a:t>
            </a:r>
            <a:pPr algn="ct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 работает с картой, средствами связи и служебными документами, чтобы быстро оценить обстановку и поставить задачи подразделению. В такой работе особенно важны собранность, точность формулировок и умение принимать решения, когда времени очень мало.
</a:t>
            </a:r>
            <a:endParaRPr lang="en-US" sz="1344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и контроль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службе офицер организует занятия, проверяет готовность людей и техники, следит за дисциплиной и соблюдением требований безопасности. Его задача — связать подготовку, управление и ответственность в единую систему работы подразделения.
</a:t>
            </a:r>
            <a:endParaRPr lang="en-US" sz="134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17924" y="4186700"/>
            <a:ext cx="4399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Инженерно-техническая деятельность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выявляют неисправности вооружения и техники, устраняют их и проверяют результат. От качества ремонта зависит готовность подразделения к выполнению задач.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и ремонт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Инженерно-техническая служба обслуживает средства связи, наблюдения и управления. Точная настройка оборудования помогает избежать сбоев в самый ответственный момент.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приборы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работа генераторов, аккумуляторов и других источников питания обеспечивает функционирование техники и пунктов управления в полевых условиях.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системы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проверка и обслуживание позволяют предупреждать поломки, сохранять мобильность подразделения и снижать риск для личного состава.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неисправностей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военно-профессиональной деятельности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структура службы построена не вокруг одной профессии, а вокруг взаимодополняющих функций.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 боевые направления занимают ведущие позиции, но устойчивость всей системы обеспечивают и служебные, и обеспечивающие подразделения.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материалам презентации, 2025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специальности и их роль в выполнении боевой задачи
</a:t>
            </a:r>
            <a:endParaRPr lang="en-US" sz="2563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Мотострелки, танкисты и артиллеристы обеспечивают огневое поражение противника, удержание позиций и поддержку действий других подразделений в ходе боя.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Десантники и морские пехотинцы чаще действуют там, где требуется высокая мобильность, внезапность, манёвр и быстрое закрепление на занятом рубеже.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вооружения отвечают за готовность оружия и боеприпасов, поэтому их работа напрямую влияет на боеспособность подразделения и безопасность личного состава.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боевых специальностей особенно важны физическая выносливость, самоконтроль, внимательность, уверенное владение оружием и умение действовать слаженно в составе отделения или экипажа.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868989"/>
            <a:ext cx="4759500" cy="170082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направлений военно-профессиональной деятельности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чем отличаются функции, требования и примерные роли в войсках.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различаются по функциям и требованиям, но работают на один результат — боеготовность, управляемость и безопасность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ОБЗР и структура военно-профессиональной деятельности, представленная в плане
</a:t>
            </a:r>
            <a:endParaRPr lang="en-US" sz="15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Разведывательная деятельность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собирает и уточняет сведения о противнике, местности и маршрутах движения, чтобы командование принимало решения на основе проверенной информации, а не предположений.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работе используются наблюдение, карты, средства связи и технические приборы; важны аккуратность, скрытность, способность быстро анализировать данные и передавать их без искажений.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принятия военного решения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показывает, как информация превращается в приказ и контроль его выполнения.
</a:t>
            </a:r>
            <a:endParaRPr lang="en-US" sz="14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175" y="1604408"/>
            <a:ext cx="521700" cy="46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9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4725" y="1627595"/>
            <a:ext cx="521700" cy="417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связи в войсках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приказов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Связисты обеспечивают своевременную доставку распоряжений от командования к подразделениям, чтобы действия были согласованными, а решения выполнялись без задержек даже при быстром изменении обстановки.
</a:t>
            </a:r>
            <a:endParaRPr lang="en-US" sz="1144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канал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Радиостанции, цифровые сети и резервные линии позволяют поддерживать связь при помехах, перемещении частей и повреждении отдельных средств коммуникации, сохраняя управляемость подразделений.
</a:t>
            </a:r>
            <a:endParaRPr lang="en-US" sz="1184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связи следят за тем, чтобы передаваемые данные были защищены от перехвата и искажения, а служебные каналы оставались надёжными для командования и взаимодействия.
</a:t>
            </a:r>
            <a:endParaRPr lang="en-US" sz="1288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объединяет разведку, управление, боевые и обеспечивающие подразделения в единую систему, ускоряя обмен данными, уточнение задач и принятие решений в любых условиях службы.
</a:t>
            </a:r>
            <a:endParaRPr lang="en-US" sz="12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работы военных медиков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раненого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 быстро оценивает состояние пострадавшего и определяет, какая помощь нужна немедленно, чтобы не допустить ухудшения.
</a:t>
            </a:r>
            <a:endParaRPr lang="en-US" sz="1232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месте оказывают неотложные меры: останавливают кровотечение, обеспечивают дыхание и подготавливают человека к дальнейшим действиям.
</a:t>
            </a:r>
            <a:endParaRPr lang="en-US" sz="1135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 эвакуация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Пострадавших распределяют по тяжести состояния и организуют вывоз туда, где можно продолжить лечение и наблюдение.
</a:t>
            </a:r>
            <a:endParaRPr lang="en-US" sz="1319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 восстановление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доставки в медицинское подразделение проводят лечение, реабилитацию и контроль, чтобы вернуть военнослужащего к службе или безопасной дальнейшей помощи.
</a:t>
            </a:r>
            <a:endParaRPr lang="en-US" sz="10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Личностные качества, важные для военно-профессиональной деятельности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должности требуют разного набора качеств, но без базовой организованности и внутренней собранности успешная служба невозможна.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универсальную основу составляют дисциплина, ответственность и самоконтроль, а профильные роли усиливают требования к техническим и коммуникативным навыкам.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экспертная оценка для презентации по ОБЗР; шкала значимости условная, 2025
</a:t>
            </a:r>
            <a:endParaRPr lang="en-US" sz="14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организованный тыл позволяет проводить учения, дежурства и длительные выходы без лишних потерь времени и сил. Поэтому снабжение является не вспомогательной, а стратегически значимой частью службы.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тыл поддерживает боеспособность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Тыловое обеспечение начинается с ежедневных нужд подразделений: питания, обмундирования, топлива, воды и исправного транспорта. От точности расчётов зависит, сможет ли часть действовать без перебоев.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учёт имущества, хранение запасов и своевременная доставка всего необходимого на склады, в учебные центры и в полевые условия. Ошибка здесь сразу отражается на готовности войск.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 подготовке по основным направлениям службы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что разные направления службы требуют не только знаний, но и особой практической готовности.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Профпригодность определяется сочетанием подготовки, здоровья и психологической устойчивости; интерес к службе важен, но сам по себе недостаточен.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видам военно-профессиональной деятельности, 2025
</a:t>
            </a:r>
            <a:endParaRPr lang="en-US" sz="13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занята служба в мирное время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Мирное время в армии — это не просто ожидание, а постоянная работа: занятия, тренировки, дежурства, проверка техники и отработка действий по сигналам тревоги. Именно здесь формируется реальная готовность подразделения.
</a:t>
            </a:r>
            <a:endParaRPr lang="en-US" sz="1559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учебных задач, военнослужащие могут участвовать в ликвидации последствий чрезвычайных ситуаций. Такая деятельность требует собранности, точного исполнения приказов и умения действовать согласованно с другими службами.
</a:t>
            </a:r>
            <a:endParaRPr lang="en-US" sz="14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выбору военной специальности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строится на личных возможностях, требованиях профессии и результатах отбора.
</a:t>
            </a:r>
            <a:endParaRPr lang="en-US" sz="14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системы связи и автоматизированное управление ускорили обработку данных, но одновременно повысили требования к внимательности, точности и умению работать по алгоритму.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 военных профессиях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Беспилотные средства расширили возможности разведки и наблюдения, поэтому всё чаще нужны навыки анализа информации, взаимодействия с техникой и быстрой передачи результатов.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навигация и электронные карты помогают ориентироваться и координировать действия, однако требуют умения проверять данные и учитывать возможные сбои или помехи.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технологичной среде решающими остаются дисциплина, ответственность и способность принимать решения, когда обстановка меняется быстрее, чем работают автоматизированные системы.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человека и технологий в современной службе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системы особенно заметно усиливают те области, где важны скорость, точность и объём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технологической поддержки не отменяет человеческую ответственность: чем сложнее средства, тем выше значение подготовки, самоконтроля и профессионального мышления.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презентации по ОБЗР, 2025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цель — разные, но взаимосвязанные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объединяет людей с разными обязанностями, но одной общей задачей: защищать страну, поддерживать боеготовность и действовать как единая команда.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2026-05-21T05:21:18Z</dcterms:created>
  <dcterms:modified xsi:type="dcterms:W3CDTF">2026-05-21T05:21:18Z</dcterms:modified>
</cp:coreProperties>
</file>