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додарвиновского периода в биологии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биологии до теории Дарвина — от античности до раннего Нового времени.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биологии до XIX века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Додарвиновский период охватывает эпоху от древности до середины XIX века. Влияние философии и религии формировало взгляды на природу и живое. Преобладала идея неизменности видов, а биология опиралась на наблюдения и эмпирические исследования.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Древнегреческие корни биологии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— основатель систематической зоологии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создал первую классификацию животных по важным признакам. Он положил начало изучению строения и функций организмов через систематическое наблюдение и анализ.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наблюдения и изучение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учёные стремились понять, как устроены и работают живые существа, развивая эмпирический подход к исследованию природы, что послужило основой современной науки.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Гиппократ и медицина как наука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Гиппократ связывал здоровье с окружающей средой, заложив основы медицинской науки и подход к изучению организма человека с природоохранной и практической точки зрения.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идеи Древнего Рима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«Естественная история» Плиния Старшего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Плиний Старший систематизировал знания о живой природе, описав тысячи видов растений и животных в своей энциклопедии, обогатив наследие античной биологии.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Галена в анатомию и физиологию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Гален расширил знания о строении и функциях организма человека на основе практических наблюдений и медицинской практики в Древнем Риме.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греческих знаний в римском обществе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греческих учёных активно использовались в сельском хозяйстве, медицине и ботанике, что способствовало развитию практических биологических наук в Римской империи.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биологии в Средневековье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учёные сохраняли и переводили работы античности, объединяя знания разных культур. Религиозные взгляды сильно влияли на понимание природы и живых существ.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символических образов приводила к мифам и использованию животных в искусстве. Обсуждались философские вопросы, но научный метод находился в зачаточном состоянии.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арабских и восточных учёных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Авиценна и Аль-Рази развивали медицину, описывая анатомию и лечение. Их труды внесли порядок в знания и были переведены в Европу.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Каталогизация лекарственных растений и систематизация методов лечения создали фундамент для университетской науки, интегрируя античные знания с новыми открытиями.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Возрождения: новый взгляд на природу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 Винчи (XV век)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Провёл детальные анатомические исследования, создал первые научные иллюстрации внутреннего строения организмов.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Андреас Везалий (XVI век)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Опубликовал фундаментальные работы по анатомии, используя вскрытия для точного изучения человеческого тела.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 от схоластики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начали уделять приоритет эмпиризму, отказываясь от догматических объяснений природы.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научного метода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Возникла исследовательская культура, основанная на опыте и наблюдениях, что заложило основу современной биологии.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взглядов античной и средневековой биологии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в подходах к изучению природы между античностью и Средневековьем.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наблюдения и экспериментов к догматизму с трансформацией подхода к науке.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исторических источников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Гербарии и анатомические атласы Нового времени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гербарии в XVI веке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и немецкие ботаники систематизировали коллекции растений для изучения и сравнения видов, что стимулировало развитие ботаники как науки.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анатомических атласов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строения человека и животных стали основой для обучения медицине, помогая визуализировать сложные структуры организма.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Иллюстрированные трактаты как научный инструмент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и схемы превратились в важный источник передачи знаний, облегчая понимание биологических процессов широким кругом читателей.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450" y="392944"/>
            <a:ext cx="4396200" cy="4357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3215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микроскопа и ранние открытия
</a:t>
            </a:r>
            <a:endParaRPr lang="en-US" sz="16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Около 1590 года изобретён микроскоп с последующим усовершенствованием Галилео Галилеем, Робертом Гуком и Левенгуком, что открыло микромир.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В 1665 году Гук описал клетки в пробке, а Левенгук выявил микроорганизмы, расширив знания о структуре живого и зарождении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4531" y="2167838"/>
            <a:ext cx="192938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натуралистов и путешественников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географических знаний в XV–XVII веках способствовало сбору ценной информации о растениях и животных из новых регионов мира, обогащая биологическую науку.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Труды Ламарка и Линнея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Жан-Батист Ламарк и Карл Линней значительно продвинули систематику, описывая множество новых видов и закладывая основы классификации организмов.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научных описаний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публиковали дневники, карты и описания видов, а также участвовали в создании музеев естественной истории для хранения и изучения образцов.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природы Карла Линнея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внедрил биноминальную номенклатуру, давая каждому виду двучленное латинское название, что упростило и стандартизировало научное общение в биологии.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создал многоуровневую классификацию, включающую род, вид, семейство, класс и другие категории, основываясь на идее неизменности видов и формируя фундамент современной таксономии.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количества описанных видов (XVI–XVIII вв.)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описанных видов связан с расширением экспедиций и стандартизацией описательных методов в научных трудах Линнея и его последователей.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стремительный рост знаний о биоразнообразии, что отражает прогресс систематики и интерес к природе в этот период.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архивы и публикации XVII–XVIII веков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теории происхождения жизни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самозарождения долгое время объясняла появление живых организмов из неживых материалов, например, мышей из зерна, что отражало отсутствующую научную базу.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Франческо Реди опровергли самозарождение для опарышей, а исследования Гальвани выявили роль электричества в физиологии, открывая новые пути для понимания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в области анатомии и физиологии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Андреас Везалий провёл детальные анатомические исследования, опровергнув ошибки прежних авторитетов и заложив основы точного знания о строении человека.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Гарвей обнаружил циркуляцию крови, что разрушило прежнюю идею постоянного расхода крови и пояснило функцию сердечно-сосудистой системы.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пищеварения и дыхания проводились с помощью опытов, что способствовало пониманию физиологических процессов и развитию медицинской науки.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Взгляды Ж.Б. Ламарка на развитие видов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предполагал, что организмы стремятся к совершенствованию под влиянием внутреннего начала, что обусловливает их развитие и изменение признаков.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приобретённых признаков объясняла передачу потомству изменений, возникших в течение жизни, хотя позже эта идея была подвергнута критике.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утверждал, что виды постепенно трансформируются в ответ на изменения среды, распространение эволюционной мысли до появления дарвиновских концепций.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натурфилософии и эмбриологии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Вольфганг Гёте развил идею морфологических типов, предлагая общие формы, объединяющие различные организмы по структуре.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Бэр открыл яйцеклетку у животных и создал схему эмбрионального развития, заложив основы сравнительной эмбриологии.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 к изучению зародышей укрепил понимание общих закономерностей развития, что подготовило почву для эволюционных теорий.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исследования способствовали переосмыслению биологических процессов и стали важным этапом подготовки к появлению учения о естественном отборе.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 изменения в классицизме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Переосмысление статичности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Жорж Кювье поставил под сомнение неизменность видов, а Ламарк предложил эволюционное развитие, что вызвало пересмотр устоявшихся взглядов на природу.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новых научных направлений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палеонтологических исследований и систематизация ископаемых остатков открыли новые горизонты для понимания истории жизни и трансформаций видов.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5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1600–1850 гг.
</a:t>
            </a:r>
            <a:endParaRPr lang="en-US" sz="6504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Период, когда накоплена фундаментальная эмпирическая база для будущей теории эволюции.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временной отрезок характеризуется сбором и систематизацией знаний о живых организмах, несмотря на отсутствие единой теории происхождения видов.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 для биологической революции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Додарвиновский этап заложил основы эволюционного учения благодаря развитию методов исследования, систематизации знаний и накоплению фактического материала в биологии.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2026-05-09T21:56:29Z</dcterms:created>
  <dcterms:modified xsi:type="dcterms:W3CDTF">2026-05-09T21:56:29Z</dcterms:modified>
</cp:coreProperties>
</file>