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координат: как находят точку на плоскости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цифры показывают точное место точки на плоскости: x и y.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метод координат в жизни и в информатике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сетка помогает «адресовать» объекты: от экрана компьютера и карт до шахмат и игр. В информатике координаты задают положение на графике и поиск нужной точки. Начало подхода связано с аналитической геометрией Рене Декарта.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координатная плоскость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 состоит из двух перпендикулярных прямых. Горизонтальная линия — это ось x, а вертикальная — ось y, они пересекаются под прямым углом.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оси делят плоскость на четыре части — четверти. В каждой четверти у координат есть свои сочетания знаков, поэтому по числам можно понять, где точка находится.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точке пересечения осей находится начало координат O(0;0). Эта точка служит опорой: именно от неё отсчитывают, насколько нужно сместиться по каждой оси.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" y="1325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900" y="486375"/>
            <a:ext cx="4154400" cy="4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 координат и направление отсчёта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на осях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оси x отсчитывают вправо и влево: вправо — в положительном направлении, влево — в отрицательном. По оси y отсчитывают вверх и вниз: вверх соответствует положительным значениям, вниз — отрицательным.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связать числа и положение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ошибаться, на схеме отмечают сетку, подписи осей, начало координат и пример точки A(3;2). Тогда сразу видно, что первое число отвечает за x, а второе — за y.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400529"/>
            <a:ext cx="4534800" cy="203399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определения координат на плоскости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записывают координаты точки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записи всегда указывают сначала x, затем y. Если точка лежит на оси, одна из координат равна нулю.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чисел фиксирован: сначала x, потом y; ноль появляется, когда точка на оси.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находят координаты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чтения положения точки на координатной плоскости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четверти координатной плоскости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четверть соответствует случаю x&lt;0 и y&lt;0. Это означает, что точка находится слева и ниже пересечения осей, и обе координаты отрицательны.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четверть находится там, где x&gt;0 и y&gt;0. Значит, точка лежит «правее» оси y и «выше» оси x, поэтому обе координаты положительные.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четверти x&lt;0, а y&gt;0. Точка расположена левее оси y, но выше оси x — поэтому знак у x отрицательный, а у y положительный.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четверть: x&gt;0 и y&lt;0. Точка лежит правее оси y, но ниже оси x, поэтому x положительная, а y отрицательная.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знаков координат по четвертям (учебный материал)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координат в разных четвертях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в том, что по знакам можно сразу оценить примерное положение точки: направо или налево, вверх или вниз.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знаков однозначно соответствуют четвертям, поэтому чтение координат становится быстрее и надежнее.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05571"/>
            <a:ext cx="423000" cy="423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0028" y="1890721"/>
            <a:ext cx="339525" cy="452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190" y="3506840"/>
            <a:ext cx="396113" cy="452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2866" y="3506840"/>
            <a:ext cx="396113" cy="452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координаты помогают в геометрии
</a:t>
            </a:r>
            <a:endParaRPr lang="en-US" sz="202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750" y="2426050"/>
            <a:ext cx="38730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знать координаты вершин, можно быстро построить прямоугольник, треугольник или отрезок на клетчатой сетке и проверить правильность решения.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7070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фигур по точкам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79450" y="2421725"/>
            <a:ext cx="3841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получает «адрес» (x; y). Сравнивая координаты, легко определить, ближе ли точки друг к другу по оси или находятся они в разных четвертях.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46315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и сравнение точек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544625" y="408107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Отрезки и линии удобно чертить по горизонтальным и вертикальным направлениям: одинаковая x задаёт одну вертикаль, одинаковая y — одну горизонталь.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1070700" y="3525450"/>
            <a:ext cx="3326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Ровные линии на сетке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4968275" y="407392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координаты, можно контролировать результат: если при построении знак или порядок чисел перепутан, точка окажется в другой четверти и сразу будет видна ошибка.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5463150" y="3525450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построений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в повседневных задачах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сетка встречается на картах и в навигаторах, в электронных таблицах и в играх. Объект на экране можно найти по паре чисел, как адрес в таблице.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графических редакторах и в режимах с пиксельной сеткой координаты задают точное положение элемента. Поэтому визуальные задачи решаются быстрее и без лишних догадок.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точек: A(1;2), B(2;4), C(3;6), D(4;1).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на координатной сетке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смене хотя бы одного числа точка оказывается в другом месте. Это видно по тому, как различаются координаты x и y у A, B, C и D.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подчеркивает: координаты задают положение однозначно, а каждая точка соответствует своему набору чисел.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477" y="969375"/>
            <a:ext cx="3872746" cy="3570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координатами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типичным учебным затруднениям в координатной плоскости.
</a:t>
            </a:r>
            <a:endParaRPr lang="en-US" sz="887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почти всегда связаны с порядком чисел, знаком «минус», записью нулей на осях, чтением клетки и выбором масштаба сетки.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запись была верной, достаточно контролировать порядок координат, знак, нули на осях и соответствие клеткам сетки.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точки по координатам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 построения точки на координатной плоскости; пример: A(-2;3).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координат по модулю даёт длину отрезка между точками.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условия: A(2;0), B(7;0).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A(2;0) и B(7;0) точки лежат на одной горизонтали, поэтому длину можно найти сразу без дополнительных построений.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относительно осей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пар: (3;4) и (3;-4), а также (-2;5) и (2;5). Симметрия помогает узнавать закономерности в рисунках и орнаментах, где формы повторяются относительно осей.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точки симметричны относительно оси x, их координата x совпадает, а значения y отличаются только знаком: у одной y положительное, у другой — отрицательное. Так ось x становится «серединой» по высоте.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точки симметричны относительно оси y, то координата y остаётся одной и той же, а x меняет знак. Поэтому влево и вправо от оси y точки располагаются на одинаковом расстоянии.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пар точек: (2;3) и (2;-3), (-4;1) и (4;1), (-3;-2) и (3;-2).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точек на координатной плоскости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отражении сохраняется одна координата, а другая меняет знак. Благодаря этому парные точки оказываются на одинаковом расстоянии от оси.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три пары, где знак «сдвига» происходит только у одной координаты, что и задаёт отражение относительно оси.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75" y="1422987"/>
            <a:ext cx="4096200" cy="15600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800" y="1421892"/>
            <a:ext cx="4112100" cy="156211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 и координаты точек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9169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по дням: линия, которая «рассказывает» числа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 график температуры: каждая отметка — точка со своими координатами. По их расположению видно, где значения растут, а где уменьшаются. Так по точкам легко сравнить погоду в разные дни.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929032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 клеткам: от точки к точке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клетчатой сетке можно отмечать путь объекта точками, соединяя их при необходимости линией. Когда меняются координаты, меняется и место каждой точки. Оси помогают понять, как именно объект двигался по горизонтали и вертикали.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400529"/>
            <a:ext cx="4534800" cy="203399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на основе примеров из задания.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 чтения координат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четверть и знаки x и y по записи точки. Здесь достаточно смотреть только на плюс или минус у координат.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простая: знак x определяет левую/правую сторону, знак y — верх/низ, а вместе они задают четверть.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пятикласснику нужен метод координат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109775" y="183182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координат учит строго следовать порядку действий: сначала x, затем y, и проверять знаки чисел. Так меньше ошибок появляется в построениях и ответах.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415950" y="1832600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в учебе и вокруг
</a:t>
            </a:r>
            <a:pPr algn="l" indent="0" marL="0">
              <a:lnSpc>
                <a:spcPct val="13004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координат пригодится в математике, информатике и географии, а ещё при работе с картами и рисунками на компьютере. Он делает поиск объектов заметно удобнее.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261750" y="368977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читать схемы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помогают разбираться в графиках, планах и рисунках. Ты быстрее понимаешь, где объект находится относительно осей и как меняется его положение.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координат: коротко о главном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точки задаётся парой чисел, причём порядок всегда одинаковый: сначала x, потом y. Знаки показывают четверть, а оси помогают строить, читать и сравнивать фигуры. Поэтому метод соединяет школу и реальную жизнь.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2026-05-14T10:11:55Z</dcterms:created>
  <dcterms:modified xsi:type="dcterms:W3CDTF">2026-05-14T10:11:55Z</dcterms:modified>
</cp:coreProperties>
</file>