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семян: ключевые понятия и значение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— старт новой жизни растения, ключ к возрождению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люди изучают прорастание, чтобы улучшить урожай и понять природу. Этот процесс помогает поддерживать жизнь растений и сохранять разнообразие флоры на Земле.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Прорастание: история и биология процесса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оболочка семени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Кожура семени — прочный слой, который защищает внутренние компоненты от повреждений и высыхания, гарантируя сохранность зародыша до наступления благоприятных условий прорастания.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Зародыш: миниатюрное растение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семени находится зародыш — будущая молодая растительная особь с началом корня, стебля и листа, готовая к развитию при активации с внешними условиями.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Запасающие ткани — эндосперм и семядоли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Эндосперм или семядоли содержат необходимые питательные вещества, которые питают зародыш на начальных этапах прорастания, обеспечивая энергию для роста.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семени: основные части
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прорастания семян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воды и набухание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впитывает воду, что вызывает разбухание и подготовку к биохимическим изменениям внутри.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Активация обмена веществ и ферментов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интенсивный обмен веществ, активируются ферменты, расщепляющие питательные вещества для использования.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корешка и проникновение в почву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зародыша вырастает корешок, который проникает в почву для поглощения влаги и минералов.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выход побега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развивается и выходит на поверхность, направляясь к свету для дальнейшего роста.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— основа начала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необходима для набухания семени и запуска химических реакций. Без достаточного увлажнения прорастание не начинается.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кислорода для 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нужен для получения энергии внутри семени. Его недостаток замедляет развитие или вовсе останавливает прорастание.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Большинству растений комфортны температуры от +10 до +25 °C. Некоторые семена нуждаются в освещённости для стимуляции роста.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условия для прорастания семян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169768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режимы прорастания отдельных растений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Минимальная и оптимальная температура для начала прорастания у разных культур отражают климатические адаптации.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растения приспособлены к своим климатическим условиям, что влияет на выбор времени посева.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 по биологии растений, 2021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увлажнённость ускоряет прорастание, в то время как избыток воды замедляет или губит семена.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средней влажности почвы способствует быстрому и здоровому росту всходов.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фитобиологии, 2022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скорости прорастания от влажности почвы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начинает активно поглощать воду из почвы, увеличиваясь в объёме и размягчая свою оболочку для облегчения развития зародыша.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запускает ферментативные реакции, пробуждая обмен веществ и подготавливая растение к росту.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впитывания зависит от толщины и структуры кожуры, влияя на длительность периода набухания.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Впитывание воды — стартовый этап прорастания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дефицита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недостатке кислорода в почве, например, из-за переувлажнения, семена начинают погибать или прорастание значительно замедляется.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кислорода в дыхании семени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необходим для энергетического обмена, обеспечивая митохондриями возможность вырабатывать энергию для роста и развития зародыша.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кислорода для прорастающего семени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расщепляет крахмал семени на простые сахара, обеспечивая энергию для роста клеток зародыша.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и биохимия прорастания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Протеазы разрушают запасающие белки до аминокислот, запас которых важен для формирования новых тканей.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Ферментативная активность быстро усиливается после поглощения влаги, ускоряя биохимические процессы.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синтез веществ, необходимых для клеточного деления, что запускает рост корешка и побега.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побега и ориентация к свету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укоренения корня начинается формирование побега, который растёт вверх, стремясь к свету. Этот процесс обеспечивает фотосинтез и рост, необходимый для превращения зародыша в полноценное растение.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рост корешка: ключ к укоренению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 прорастающего семени появляется корешок — первая структура, которая направляется вниз в почву. Корешок отвечает за захват воды и питательных веществ, обеспечивая растение необходимой поддержкой для дальнейшего развития.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появления корня и побега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Рыхлость и состав почвы определяют возможность проникновения корешка и доступ кислорода, напрямую влияя на скорость прорастания и здоровье семени.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и наличие света могут стимулировать или подавлять рост у разных видов, влияя на активацию биохимических процессов семени.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солей и загрязнений в почве часто препятствует прорастанию, вызывая токсичные эффекты и снижая всхожесть.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посадки семян играет роль: слишком глубокое заделывание затрудняет выход побега, а поверхностное может привести к высыханию и гибели.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различных внешних факторов на прорастание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прорастания семени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биологических исследований и наблюдений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однодольных растений, например, пшеницы, хранящие вещества находятся в эндосперме, а зародыш имеет одну семядолю, что влияет на форму роста.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растения, такие как фасоль, используют две семядоли для питания, которые при прорастании часто поднимаются над землёй, способствуя быстрому росту.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структуре семян отражаются на скорости и способах прорастания, адаптированных к условиям их обитания.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прорастания однодольных и двудольных растений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фасоли: независимость от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некоторых видов, фасоль может успешно прорастать в темноте. Этот вид не требует света для запуска процессов прорастания, что позволяет ему расти даже под землёй.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Стимулирующее действие света на прорастание салата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вроде салата свет является важным фактором активации роста. Под воздействием света семена быстро пробуждаются, что приводит к ускоренному появлению всходов и развитию побегов.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света на прорастание различных видов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примеры прорастания семян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282150" y="2434525"/>
            <a:ext cx="21243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 семян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таяния снега семена многих лесных и питомниковых растений активируются и массово начинают прорастать, используя первые благоприятные условия.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592625" y="2922600"/>
            <a:ext cx="2124300" cy="13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прорастание после дождя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растения, такие как редька и сорняки, реагируют на осадки интенсивным ростом, что обеспечивает им преимущество в конкуренции за ресурсы.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794850" y="1831450"/>
            <a:ext cx="20670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пустынных растений
</a:t>
            </a:r>
            <a:pPr algn="r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засушливых районах семена остаются в покое до редких дождей, которые служат сигналом для запуска прорастания и быстрого развития.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Скарификация для пробуждения прорастания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семена (например, акации) нуждаются в механическом повреждении оболочки или воздействии огня, чтобы начать прорастание. Этот процесс называется скарификацией и помогает адаптироваться к среде.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 плотной оболочки семени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кожура семени предотвращает высыхание и защищает от патогенов. Этот барьер позволяет семенам сохранять жизнеспособность в сложных условиях длительное время.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семян к неблагоприятным условиям окружающей среды
</a:t>
            </a:r>
            <a:endParaRPr lang="en-US" sz="203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схожести семян помогает выбирать только жизнеспособные партии для посева, что повышает эффективность выращивания.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стимуляторов и правильный подбор сроков посева способствуют ускорению прорастания и увеличению урожайности сельхозкультур.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агротехники направлены на создание оптимальных условий для дружного и быстрого роста семян на начальных этапах.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роль контроля прорастания в сельском хозяйстве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механизмах прорастания способствуют восстановлению нарушенных экосистем и озеленению территорий городов.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знаний о прорастании для человека и окружающей среды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важны для сохранения редких и исчезающих видов растений, поддержания биологического разнообразия на планете.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применяется в биорекультивации почв и развитии агролесоводства, улучшая качество и устойчивость земель.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знания помогают создавать сбалансированные и устойчивые агроэкосистемы, минимизируя негативное воздействие на природу.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Прорастание — фундаментальный процесс, лежащий в основе жизни растений, обеспечивающий обновление природы и поддержание экосистем. Его изучение и управление критичны для устойчивого развития сельского хозяйства и сохранения окружающей среды.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прорастания семян в жизни планеты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2026-05-07T15:32:27Z</dcterms:created>
  <dcterms:modified xsi:type="dcterms:W3CDTF">2026-05-07T15:32:27Z</dcterms:modified>
</cp:coreProperties>
</file>