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image" Target="../media/image-6-14.png"/><Relationship Id="rId15" Type="http://schemas.openxmlformats.org/officeDocument/2006/relationships/image" Target="../media/image-6-15.png"/><Relationship Id="rId16" Type="http://schemas.openxmlformats.org/officeDocument/2006/relationships/image" Target="../media/image-6-16.png"/><Relationship Id="rId17" Type="http://schemas.openxmlformats.org/officeDocument/2006/relationships/image" Target="../media/image-6-17.png"/><Relationship Id="rId18" Type="http://schemas.openxmlformats.org/officeDocument/2006/relationships/image" Target="../media/image-6-18.png"/><Relationship Id="rId19" Type="http://schemas.openxmlformats.org/officeDocument/2006/relationships/slideLayout" Target="../slideLayouts/slideLayout1.xml"/><Relationship Id="rId2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png"/><Relationship Id="rId13" Type="http://schemas.openxmlformats.org/officeDocument/2006/relationships/image" Target="../media/image-12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6338" y="371225"/>
            <a:ext cx="3417025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 ли написать письмо?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— маленький текст с большим смыслом.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люди пишут письма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 помогают людям делиться новостями, чувствами и просьбами, даже если они далеко друг от друга. Слова на бумаге или в электронном сообщении могут согреть, порадовать и передать самое важное.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письмо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2564938" y="3301937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начинается с обращения, а потом идет главная мысль. Здесь пишут новость, просьбу, поздравление или рассказ.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564938" y="2788949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и основная часть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69775" y="2954063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обычно говорят добрые слова, желают чего-то хорошего и завершают письмо вежливым прощанием.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769775" y="2441074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Прощание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922725" y="2613088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Подпись показывает, кто написал письмо. Иногда рядом ставят дату, чтобы было понятно, когда оно было создано.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6922725" y="2100099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Подпись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467275" y="3627738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понять, кому пишется письмо. Именно адресат будет читать текст и получать ваши слова.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467275" y="3114749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Адресат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4200" y="1323318"/>
            <a:ext cx="8432700" cy="1894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600" y="360000"/>
            <a:ext cx="83991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начинается с обращения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66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сразу показывает, к кому направлено письмо, и помогает начать разговор по-доброму. Оно делает первые строки понятными и дружелюбными.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24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другу можно написать: «Привет, Миша!». К взрослому человеку чаще обращаются так: «Здравствуйте, Ольга Николаевна!». После обращения обычно ставят запятую.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письмо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мысль превращается в готовое письмо.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5950" y="1564045"/>
            <a:ext cx="244650" cy="279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949775" y="3301105"/>
            <a:ext cx="244650" cy="2796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363325" y="1564045"/>
            <a:ext cx="279600" cy="2796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218175" y="1564045"/>
            <a:ext cx="279600" cy="2796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4787150" y="3301105"/>
            <a:ext cx="279600" cy="279600"/>
          </a:xfrm>
          <a:prstGeom prst="rect">
            <a:avLst/>
          </a:prstGeom>
        </p:spPr>
      </p:pic>
      <p:pic>
        <p:nvPicPr>
          <p:cNvPr id="19" name="Image 17" descr="preencoded.png">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20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чем можно писать в письме
</a:t>
            </a:r>
            <a:endParaRPr lang="en-US" sz="3000" dirty="0"/>
          </a:p>
        </p:txBody>
      </p:sp>
      <p:sp>
        <p:nvSpPr>
          <p:cNvPr id="2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22" name="Text 2"/>
          <p:cNvSpPr txBox="1"/>
          <p:nvPr/>
        </p:nvSpPr>
        <p:spPr>
          <a:xfrm>
            <a:off x="448625" y="194644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письме можно поздравить с днем рождения или с другим радостным событием. Такие слова делают день адресата ярче и веселее.
</a:t>
            </a:r>
            <a:endParaRPr lang="en-US" sz="1000" dirty="0"/>
          </a:p>
        </p:txBody>
      </p:sp>
      <p:sp>
        <p:nvSpPr>
          <p:cNvPr id="23" name="Text 3"/>
          <p:cNvSpPr txBox="1"/>
          <p:nvPr/>
        </p:nvSpPr>
        <p:spPr>
          <a:xfrm>
            <a:off x="936200" y="1531940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Поздравление
</a:t>
            </a:r>
            <a:endParaRPr lang="en-US" sz="1200" dirty="0"/>
          </a:p>
        </p:txBody>
      </p:sp>
      <p:sp>
        <p:nvSpPr>
          <p:cNvPr id="24" name="Text 4"/>
          <p:cNvSpPr txBox="1"/>
          <p:nvPr/>
        </p:nvSpPr>
        <p:spPr>
          <a:xfrm>
            <a:off x="1872450" y="368350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письме удобно поделиться школьными делами, любимой книгой, поездкой или новостью о домашнем питомце. Главное — выбрать одну тему.
</a:t>
            </a:r>
            <a:endParaRPr lang="en-US" sz="1000" dirty="0"/>
          </a:p>
        </p:txBody>
      </p:sp>
      <p:sp>
        <p:nvSpPr>
          <p:cNvPr id="25" name="Text 5"/>
          <p:cNvSpPr txBox="1"/>
          <p:nvPr/>
        </p:nvSpPr>
        <p:spPr>
          <a:xfrm>
            <a:off x="2360025" y="3269000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о новостях
</a:t>
            </a:r>
            <a:endParaRPr lang="en-US" sz="1200" dirty="0"/>
          </a:p>
        </p:txBody>
      </p:sp>
      <p:sp>
        <p:nvSpPr>
          <p:cNvPr id="26" name="Text 6"/>
          <p:cNvSpPr txBox="1"/>
          <p:nvPr/>
        </p:nvSpPr>
        <p:spPr>
          <a:xfrm>
            <a:off x="3303475" y="194644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помогает сказать спасибо за помощь, заботу или добрый поступок. Даже несколько теплых строк звучат очень приятно.
</a:t>
            </a:r>
            <a:endParaRPr lang="en-US" sz="1000" dirty="0"/>
          </a:p>
        </p:txBody>
      </p:sp>
      <p:sp>
        <p:nvSpPr>
          <p:cNvPr id="27" name="Text 7"/>
          <p:cNvSpPr txBox="1"/>
          <p:nvPr/>
        </p:nvSpPr>
        <p:spPr>
          <a:xfrm>
            <a:off x="3791050" y="1531940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Благодарность
</a:t>
            </a:r>
            <a:endParaRPr lang="en-US" sz="1200" dirty="0"/>
          </a:p>
        </p:txBody>
      </p:sp>
      <p:sp>
        <p:nvSpPr>
          <p:cNvPr id="28" name="Text 8"/>
          <p:cNvSpPr txBox="1"/>
          <p:nvPr/>
        </p:nvSpPr>
        <p:spPr>
          <a:xfrm>
            <a:off x="6158325" y="194644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пригласить в гости, на праздник или прогулку. Важно написать, когда и где встреча состоится, чтобы все было понятно.
</a:t>
            </a:r>
            <a:endParaRPr lang="en-US" sz="1000" dirty="0"/>
          </a:p>
        </p:txBody>
      </p:sp>
      <p:sp>
        <p:nvSpPr>
          <p:cNvPr id="29" name="Text 9"/>
          <p:cNvSpPr txBox="1"/>
          <p:nvPr/>
        </p:nvSpPr>
        <p:spPr>
          <a:xfrm>
            <a:off x="6645900" y="1531940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Приглашение
</a:t>
            </a:r>
            <a:endParaRPr lang="en-US" sz="1200" dirty="0"/>
          </a:p>
        </p:txBody>
      </p:sp>
      <p:sp>
        <p:nvSpPr>
          <p:cNvPr id="30" name="Text 10"/>
          <p:cNvSpPr txBox="1"/>
          <p:nvPr/>
        </p:nvSpPr>
        <p:spPr>
          <a:xfrm>
            <a:off x="4727300" y="368350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письмо пишут, чтобы попросить о помощи или извиниться. Тогда особенно важны вежливые слова, ясность и добрый тон.
</a:t>
            </a:r>
            <a:endParaRPr lang="en-US" sz="1000" dirty="0"/>
          </a:p>
        </p:txBody>
      </p:sp>
      <p:sp>
        <p:nvSpPr>
          <p:cNvPr id="31" name="Text 11"/>
          <p:cNvSpPr txBox="1"/>
          <p:nvPr/>
        </p:nvSpPr>
        <p:spPr>
          <a:xfrm>
            <a:off x="5214875" y="3269000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Просьба или извинение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7948" y="1638775"/>
            <a:ext cx="2718004" cy="314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слова делают письмо теплее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77350" y="3830087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короткое письмо становится теплее, если в нем нет резких фраз. Аккуратное завершение и добрые пожелания оставляют хорошее впечатление.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477350" y="3404463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Тон, который приятно читать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77350" y="2188039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слова делают письмо добрым и приятным. «Пожалуйста», «спасибо» и «извините» показывают, что автор уважает адресата и старается говорить красиво.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77350" y="1762414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радуют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письмо и деловое письмо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553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письмо пишут родным, друзьям или знакомым. В нем можно рассказать новости, поделиться впечатлениями и говорить более простыми, теплыми словами.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553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личном письме важны дружелюбие и искренность. В деловом — точность, спокойный тон и уважение к тому, кто читает текст.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375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Деловое письмо пишут по важному делу. В нем нужны точные факты, имена, даты и ясная просьба, чтобы не возникло путаницы.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375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различия, оба письма должны быть грамотными и понятными. Ошибки и неаккуратность мешают читателю быстро понять смысл.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письмо перед отправкой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помогает заметить ошибки до того, как письмо уйдет к адресату.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5675" y="1348052"/>
            <a:ext cx="4148100" cy="343514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54600" y="360000"/>
            <a:ext cx="6028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Почерк, буквы и аккуратность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16650" y="1625175"/>
            <a:ext cx="3631500" cy="112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на бумаге должно быть читаемым, чтобы адресат не разгадывал его как тайное послание. Ровные строки и понятные буквы очень помогают.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16650" y="3379200"/>
            <a:ext cx="3631500" cy="112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лист и аккуратный почерк делают письмо приятнее. Идеальность не нужна, но старание видно сразу, а это всегда радует читателя.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ошибки мешают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пропущенная буква может изменить слово и сбить читателя с толку. Тогда письмо становится смешным, а иногда и совсем непонятным, хотя автор хотел сказать простую мысль.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забыть запятую или другую важную точку, предложение читается труднее. Читатель делает паузу не там, где нужно, и смысл фразы может показаться странным.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письма помогает заметить такие промахи заранее. После внимательного чтения текст остается ясным, аккуратным и приятным для того, кто его получит.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2050" y="1688981"/>
            <a:ext cx="360000" cy="28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2050" y="3375925"/>
            <a:ext cx="360000" cy="36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66950" y="3375925"/>
            <a:ext cx="315000" cy="36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44450" y="1652981"/>
            <a:ext cx="360000" cy="360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6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хорошее письмо
</a:t>
            </a:r>
            <a:endParaRPr lang="en-US" sz="3000" dirty="0"/>
          </a:p>
        </p:txBody>
      </p:sp>
      <p:sp>
        <p:nvSpPr>
          <p:cNvPr id="17" name="Text 2"/>
          <p:cNvSpPr txBox="1"/>
          <p:nvPr/>
        </p:nvSpPr>
        <p:spPr>
          <a:xfrm>
            <a:off x="502200" y="2127650"/>
            <a:ext cx="40026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письмо начинается дружелюбно и сразу показывает, кому оно адресовано. После такого начала читать текст легче, а настроение у адресата становится теплее.
</a:t>
            </a:r>
            <a:endParaRPr lang="en-US" sz="1100" dirty="0"/>
          </a:p>
        </p:txBody>
      </p:sp>
      <p:sp>
        <p:nvSpPr>
          <p:cNvPr id="18" name="Text 3"/>
          <p:cNvSpPr txBox="1"/>
          <p:nvPr/>
        </p:nvSpPr>
        <p:spPr>
          <a:xfrm>
            <a:off x="1106784" y="167300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Приветливое начало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502200" y="3850600"/>
            <a:ext cx="40026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слова, благодарность и уважительное обращение делают письмо приятным. Даже короткий текст звучит лучше, если в нем чувствуется внимание к человеку.
</a:t>
            </a:r>
            <a:endParaRPr lang="en-US" sz="1100" dirty="0"/>
          </a:p>
        </p:txBody>
      </p:sp>
      <p:sp>
        <p:nvSpPr>
          <p:cNvPr id="20" name="Text 5"/>
          <p:cNvSpPr txBox="1"/>
          <p:nvPr/>
        </p:nvSpPr>
        <p:spPr>
          <a:xfrm>
            <a:off x="1106799" y="339595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Вежливый тон
</a:t>
            </a:r>
            <a:endParaRPr lang="en-US" sz="1400" dirty="0"/>
          </a:p>
        </p:txBody>
      </p:sp>
      <p:sp>
        <p:nvSpPr>
          <p:cNvPr id="21" name="Text 6"/>
          <p:cNvSpPr txBox="1"/>
          <p:nvPr/>
        </p:nvSpPr>
        <p:spPr>
          <a:xfrm>
            <a:off x="4784600" y="3850600"/>
            <a:ext cx="40026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письма обычно оставляют пожелание, прощание и подпись. Такой финал помогает письму звучать завершенно и оставляет хорошее впечатление.
</a:t>
            </a:r>
            <a:endParaRPr lang="en-US" sz="1100" dirty="0"/>
          </a:p>
        </p:txBody>
      </p:sp>
      <p:sp>
        <p:nvSpPr>
          <p:cNvPr id="22" name="Text 7"/>
          <p:cNvSpPr txBox="1"/>
          <p:nvPr/>
        </p:nvSpPr>
        <p:spPr>
          <a:xfrm>
            <a:off x="5389199" y="339595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Теплый конец
</a:t>
            </a:r>
            <a:endParaRPr lang="en-US" sz="1400" dirty="0"/>
          </a:p>
        </p:txBody>
      </p:sp>
      <p:sp>
        <p:nvSpPr>
          <p:cNvPr id="23" name="Text 8"/>
          <p:cNvSpPr txBox="1"/>
          <p:nvPr/>
        </p:nvSpPr>
        <p:spPr>
          <a:xfrm>
            <a:off x="4784600" y="2127650"/>
            <a:ext cx="40026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письме должна быть одна понятная мысль или тема. Тогда адресат быстро понимает, зачем написано письмо, и не теряется среди лишних подробностей.
</a:t>
            </a:r>
            <a:endParaRPr lang="en-US" sz="1100" dirty="0"/>
          </a:p>
        </p:txBody>
      </p:sp>
      <p:sp>
        <p:nvSpPr>
          <p:cNvPr id="24" name="Text 9"/>
          <p:cNvSpPr txBox="1"/>
          <p:nvPr/>
        </p:nvSpPr>
        <p:spPr>
          <a:xfrm>
            <a:off x="5389199" y="167300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Ясная главная мысль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письмо попадает к адресату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бумажного и электронного письма от автора до читателя.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1696" y="1497250"/>
            <a:ext cx="2719907" cy="3105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Конверт, марка и адрес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15104" y="2296229"/>
            <a:ext cx="2193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Бумажному письму нужен конверт, имя получателя и полный адрес. Марка показывает, что отправка оплачена, поэтому письмо может отправиться в путь без лишних задержек.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15104" y="1767079"/>
            <a:ext cx="2193900" cy="4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для бумажного письма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321004" y="2296229"/>
            <a:ext cx="2193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адрес написан небрежно или с ошибкой, письмо может долго искать дорогу. Иногда оно даже попадает не туда, поэтому проверка адреса очень важна.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321004" y="1767079"/>
            <a:ext cx="2193900" cy="4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адрес надо писать точно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200" y="360000"/>
            <a:ext cx="2717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как маленькая история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1313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46300" y="1161550"/>
            <a:ext cx="4770900" cy="53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пишут обращение. Оно помогает сразу понять, кому адресовано письмо, и настраивает читателя на дружелюбный разговор.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946300" y="867850"/>
            <a:ext cx="4770900" cy="2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946300" y="2461150"/>
            <a:ext cx="4770900" cy="53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появляется главная новость, просьба или вопрос. Здесь автор рассказывает самое важное и добавляет нужные подробности.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946300" y="2167450"/>
            <a:ext cx="4770900" cy="2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3946300" y="3760750"/>
            <a:ext cx="4770900" cy="53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завершении пишут пожелание, прощание, подпись и иногда дату. Так письмо выглядит аккуратным и законченным.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3946300" y="3467050"/>
            <a:ext cx="4770900" cy="2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4200" y="1323318"/>
            <a:ext cx="8432700" cy="1894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600" y="360000"/>
            <a:ext cx="83991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письмо особенно важно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66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особенно нужно, когда люди живут далеко и не могут увидеться каждый день. Оно передает теплые слова, которые приятно перечитывать снова и снова.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24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письмо становится настоящим маленьким сокровищем. Его хранят в ящике или в коробке, потому что в нем остались забота, дружба и память о человеке.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другу и письмо учителю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меняются слова и тон в зависимости от адресата.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писать письмо не так уж просто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602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придумать, о чем будет письмо. Без темы текст может расползтись в разные стороны, как котенок по комнате.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013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важно выбрать подходящие слова. Для друга они одни, а для учителя — другие, потому что адресат всегда влияет на тон письма.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423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Еще нужно помнить о вежливости и не забывать про приветствие, прощание и подпись. Эти части делают письмо понятным и аккуратным.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7834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наконец, письмо обязательно проверяют. Даже маленькая ошибка способна помешать чтению, а внимательная проверка помогает сохранить ясный смысл.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4200" y="1323318"/>
            <a:ext cx="8432700" cy="1894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600" y="360000"/>
            <a:ext cx="83991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секреты удачного письма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66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предложения помогают не запутаться и быстрее донести мысль. Когда в письме одна тема, читателю легко следить за словами и понимать автора.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24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Доброжелательное начало, аккуратный текст и теплый конец делают письмо особенно приятным. Если писать внимательно и от души, письмо получится живым и запоминающимся.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на вопрос: просто ли написать письмо?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Написать письмо не трудно, если помнить его части и писать с уважением. Тогда даже маленький текст получается ясным, добрым и очень нужным.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2026-05-21T09:08:28Z</dcterms:created>
  <dcterms:modified xsi:type="dcterms:W3CDTF">2026-05-21T09:08:28Z</dcterms:modified>
</cp:coreProperties>
</file>