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прошлом: зачем она нужна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хранит опыт семьи, школы, города 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окружает нас повсюду: в семейных рассказах, старых фотографиях, письмах, книгах, музеях и памятниках. Оно помогает понять, как жили люди раньше, что ценили и о чём мечтали.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вчерашнего дня до истории страны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Сундук с семейными сокровищами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коробки лежат пожелтевшие фотографии, открытки и письма с аккуратным почерком. Рядом — медаль, старая брошь и любимая игрушка. Каждая вещь словно шепчет: «Я помню».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бабушки за чаем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достаёт альбом и показывает снимок своего школьного класса. Она вспоминает учителей, игры во дворе и первую линейку. Такие истории оживляют прошлое и делают его совсем близким.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от дедушки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бережно хранит старый компас и рассказывает, как однажды он помог в походе. Внуки слушают с интересом, потому что через такие предметы узнают не только вещи, но и характер семьи.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хранит свою историю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дни напоминают о прошлом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Победы люди вспоминают героев Великой Отечественной войны, благодарят ветеранов и говорят о мире. Это день памяти, уважения и тихой благодарности.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поздравляют защитников Отечества и вспоминают тех, кто охранял и защищал страну. Он напоминает о смелости, ответственности и службе.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 школы помогают помнить учителей, выпускников и важные события из жизни класса. Они делают школьную историю заметной и интересной.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мира 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даты учат беречь спокойную жизнь, уважать прошлое и ценить добрые дела людей. Память помогает не забывать, какой дорогой бывает мир.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игрушка может показать, во что играли дети много лет назад. По её виду можно догадаться, какие материалы были доступны и что считалось красивым.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Пожелтевшее письмо хранит не только слова, но и настроение человека. По нему видно, как люди ждали ответов, скучали по родным и делились новостями.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посуда, книга или школьная тетрадь помогают заметить, как менялась повседневная жизнь. Даже маленькая вещь иногда рассказывает о времени больше, чем длинный рассказ.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предмета, которые умеют рассказывать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ставят людям, чьи дела нельзя забывать. Это могут быть обелиски, мемориальные доски и памятные плиты. Они видны издалека и сразу привлекают внимание.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они напоминают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памятников люди останавливаются, чтобы вспомнить подвиг, труд или важное событие. Вечный огонь и мемориалы помогают сохранять благодарность и учат относиться к прошлому бережно.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память переходит из прошлого в настоящее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памяти от события к семейным историям, книгам, музеям и школьным проектам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 прошлого видел событие сам или участвовал в нём. Его рассказ похож на живую фотографию: в нём есть не только факты, но и настоящие эмоции.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воспоминания помогают узнать, как выглядела жизнь вокруг: что было в домах, как учились дети, о чём люди волновались и чему радовались.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слушает очевидца, история становится понятнее и ближе. Сразу хочется спросить ещё: «А что было потом?» — и это очень хорошо.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свидетели прошлого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люди защищали Родину на фронте и в тылу. Это было тяжёлое время, которое навсегда осталось в памяти семей.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отмечают День Победы. Люди вспоминают тех, кто сражался и трудился ради мира, и благодарят ветеранов.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реликвии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письма, фотографии, ордена и медали бережно хранят дома. Эти вещи помогают помнить о мужестве, потерях и большой цене мирной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и память о войне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музей бережёт прошлое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собирают предметы, которые уже стали частью истории: документы, одежду, игрушки, картины, инструменты и бытовые вещи. Каждый экспонат изучают и подписывают.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посетители узнают, из какой эпохи вещь и как жили люди раньше. Музей помогает увидеть прошлое не по учебнику, а почти своими глазами.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сохраняют опыт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остаются не только события, но и мысли людей, их сомнения и надежды. Читая повести и мемуары, дети словно заглядывают в другое время и узнают, что было важным для разных поколений.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по-настоящему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и сказки передают прошлое живым голосом. В них слышны интонации, шутки и маленькие подробности, которые не всегда встретишь в учебнике, зато легко запоминаешь.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истории мы понимаем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рассказы о детстве бабушки или читает старую повесть, он лучше понимает чувства героев и родных. Так прошлое становится ближе, а уважение к нему — сильнее.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книгах и рассказах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небережно сложенная вещь способна исчезнуть за мгновение, а вместе с ней — дорогие воспоминания о близких, детстве и важных семейных событиях.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 потерянная фотография может навсегда убрать из семьи часть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гостем из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 приходит ветеран, старый учитель или другой гость, который помнит важные события своей жизни. Дети слушают внимательно, задают вопросы и записывают особенно интересные детали, чтобы сохранить их в памяти класса.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уголок, где живёт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 появляются фотографии, рисунки и небольшие заметки о семье, школе и памятных датах. Ребята приносят материалы из дома, а потом вместе рассматривают их и рассказывают одноклассникам, почему эти вещи дороги.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школе и классе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ценить дружбу и мир, потому что человек видит, какой дорогой ценой они сохраняются. Тогда добрые поступки перестают казаться мелочью и становятся важной частью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память о прошлом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уважать труд людей, которые строили дома, учили детей, защищали страну и просто делали своё дело честно. Благодаря этому появляется благодарность к тем, кто жил до нас.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развивает бережное отношение к вещам и словам. Сохраняя фотографии, письма и рассказы, человек понимает: даже маленькая деталь может хранить большую историю и быть очень ценной.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прошлое и настоящее, ребёнок лучше замечает, что изменилось к лучшему, а что нужно исправить. Так память помогает делать правильный выбор сегодня, а не только вспоминать вчера.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сохранить в семейном архиве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домашних находок к семейной истории: каждая вещь становится частью общего архива и помогает восстановить родословную.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вокруг нас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улицы может напоминать о человеке, событии или профессии, важной для города. Идёшь по делам — а заодно читаешь маленькую подсказку из прошлого.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историей хранит следы времени в окнах, фасаде и дворе. Такие здания помогают представить, как жили люди раньше, и делают улицу узнаваемой.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со школой или домом есть обелиск, плита или небольшой мемориал. Он напоминает о людях, чьи дела и подвиги нельзя забывать.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памяти люди гуляют тихо и с уважением. Там можно увидеть аллеи, памятные знаки и цветы, которые помогают остановиться и вспомнить важное.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история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история похожа на живой разговор с прошлым. Человек рассказывает о своём детстве, школе, семье и событиях, которые видел сам, а слушатели узнают не только факты, но и чувства.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рассказы особенно ценны, потому что в них слышны голос, настроение и мелкие подробности: как выглядел дом, что радовало, чего боялись и о чём мечтали люди в то время.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памяти легко потерять полезные знания и опыт. Тогда людям труднее понять, как поступать правильно, потому что исчезают примеры хороших дел и честного труда.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подвиги и труд многих поколений, можно перестать ценить мир, свободу и заботу старших. А благодарность, как известно, очень любит хорошую память.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 ошибки прошлого, человек рискует повторить их снова. Поэтому память нужна не только для рассказов, но и для умного, осторожного выбора в настоящем.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случается, если забыть прошлое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человек помогает памяти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21425" y="3618025"/>
            <a:ext cx="140250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следы прошлого
</a:t>
            </a:r>
            <a:pPr algn="l" indent="0" marL="0">
              <a:lnSpc>
                <a:spcPct val="130039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письма, открытки и рисунки аккуратно подписывают и складывают в папку. Так они не теряются и служат долго.
</a:t>
            </a:r>
            <a:endParaRPr lang="en-US" sz="1013" dirty="0"/>
          </a:p>
        </p:txBody>
      </p:sp>
      <p:sp>
        <p:nvSpPr>
          <p:cNvPr id="10" name="Text 3"/>
          <p:cNvSpPr txBox="1"/>
          <p:nvPr/>
        </p:nvSpPr>
        <p:spPr>
          <a:xfrm>
            <a:off x="4555125" y="81615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 делах семьи и школы
</a:t>
            </a:r>
            <a:pPr algn="r" indent="0" marL="0">
              <a:lnSpc>
                <a:spcPct val="130039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делает сообщение, стенгазету, рисунок или небольшой проект о семье и памятной дате. Это помогает поделиться историей с другими.
</a:t>
            </a:r>
            <a:endParaRPr lang="en-US" sz="971" dirty="0"/>
          </a:p>
        </p:txBody>
      </p:sp>
      <p:sp>
        <p:nvSpPr>
          <p:cNvPr id="11" name="Text 4"/>
          <p:cNvSpPr txBox="1"/>
          <p:nvPr/>
        </p:nvSpPr>
        <p:spPr>
          <a:xfrm>
            <a:off x="282150" y="29226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родных
</a:t>
            </a:r>
            <a:pPr algn="l" indent="0" marL="0">
              <a:lnSpc>
                <a:spcPct val="130039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семейные истории у бабушки, дедушки, мамы или папы. Иногда один короткий разговор открывает целую цепочку важных воспоминаний.
</a:t>
            </a:r>
            <a:endParaRPr lang="en-US" sz="1009" dirty="0"/>
          </a:p>
        </p:txBody>
      </p:sp>
      <p:sp>
        <p:nvSpPr>
          <p:cNvPr id="12" name="Text 5"/>
          <p:cNvSpPr txBox="1"/>
          <p:nvPr/>
        </p:nvSpPr>
        <p:spPr>
          <a:xfrm>
            <a:off x="7459325" y="15713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дальше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записана, её могут прочитать дети и внуки. Тогда маленькое воспоминание становится частью большой семейной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объединяет людей
</a:t>
            </a:r>
            <a:endParaRPr lang="en-US" sz="1702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связывает семью, школу, город и всю страну, как крепкая невидимая ниточка. Она помогает беречь добро, уважать людей и делать настоящее светлее.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2026-05-21T07:24:20Z</dcterms:created>
  <dcterms:modified xsi:type="dcterms:W3CDTF">2026-05-21T07:24:20Z</dcterms:modified>
</cp:coreProperties>
</file>