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населения: демографическая структура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понимать, кто и где живёт в стране?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структура: что это такое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показывает, из каких групп состоит население, и помогает понять потребности общества, его риски и приоритеты развития.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демография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 — это не только общая численность, но и его внутреннее разнообразие. Возраст, пол и место жительства заметно меняют повседневные потребности людей.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демография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рассматривает людей не по отдельности, а в совокупности. Она показывает, как распределяются поколения, мужчины и женщины, горожане и сельские жители.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нужен, чтобы понимать, где требуются школы, больницы, жильё и рабочие места. Без структуры населения цифра общей численности мало что объясняет.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данные позволяют связывать население с экономикой и социальной сферой. По ним видно, какие решения нужны сейчас и какие проблемы появятся позже.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динамика: в чём разница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45767" y="3248025"/>
            <a:ext cx="459166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 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фиксирует состав населения в определённый момент. Она отвечает на вопрос, кто живёт сейчас: сколько детей, взрослых и пожилых, мужчин и женщин.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611258" y="3248025"/>
            <a:ext cx="459166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динамика показывает изменения во времени. Она отвечает на другой вопрос: как меняются численность, возрастной состав и соотношение групп из года в год.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структура населения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структуры связаны между собой и вместе определяют социальные потребности территории.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демографические данные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даёт наиболее полную картину населения на определённую дату. Она позволяет сравнить возраст, пол, место жительства и семейный состав в одной системе данных.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учёт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учёт фиксирует рождения, смерти и перемещения людей между территориями. Эти сведения важны, потому что показывают изменения почти без задержки во времени.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Миграционная статистика помогает увидеть, кто и куда переезжает. По ней можно понять, какие регионы теряют молодёжь, а какие её привлекают.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сбора данные группируют и визуализируют. Таблицы, диаграммы и пирамиды населения делают структуру наглядной и удобной для сравнения.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7369" y="2151250"/>
            <a:ext cx="34631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как главный демографический признак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группа формирует спрос на школы, дошкольные учреждения и детскую медицину. Чем выше её доля, тем больше ресурсов требуется на воспитание и образование.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усиливают потребность в медицинской помощи, уходе и пенсионных выплатах. Рост их доли меняет структуру расходов государства и семей.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Трудоспособные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Трудоспособный возраст обеспечивает занятость, налоги и экономическую активность. Именно эта группа поддерживает производство, сферу услуг и финансирование социальных 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населения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возрастных групп помогает быстро увидеть, насколько население страны молодое или стареющее.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детей, тем моложе население; чем выше доля 65+, тем сильнее проявляется старение.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классификация возрастных групп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и её влияние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Стартовое соотношение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рождении мальчиков обычно немного больше, чем девочек. Однако это преимущество постепенно уменьшается из-за различий в смертности в течение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 возрастом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возрастах женщин чаще становится больше. Это связано с большей средней продолжительностью жизни и более высокой мужской смертностью.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полов влияет на семейные модели, состав домохозяйств и спрос на социальную поддержку. Особенно заметно это в пожилом возрасте.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труда и в системе ухода половая структура тоже имеет значение. Она помогает прогнозировать занятость, нагрузку на службы помощи и потребности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пирамиду населения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Расширяющаяся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указывает на высокую рождаемость и большой приток детей в систему образования. Такая форма обычно связана с быстрым будущим ростом населения.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боковые линии означают, что поколения примерно сопоставимы по численности. Это признак относительного равновесия между рождаемостью и смертностью.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Сужающаяся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основание показывает, что молодых поколений становится меньше. В дальнейшем это ведёт к замедлению роста населения и усилению старения.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асимметрии пирамиды можно заметить последствия войн, миграционных волн или падения рождаемости. Такие «изломы» помогают читать историю страны через возрастные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форма что означает?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пирамиды обычно означает высокую рождаемость и большую долю детей. Такая структура характерна для стран, где население ещё быстро растёт и в ближайшие годы увеличится нагрузка на школы.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Равномерные очертания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боковые стороны почти прямые, возрастные группы распределены относительно равномерно. Это признак более устойчивой демографической ситуации, когда численность поколений меняется без резких скачков.
</a:t>
            </a:r>
            <a:endParaRPr lang="en-US" sz="1581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основание и более широкая верхняя часть показывают старение населения. В таком случае растёт значение медицины, ухода и пенсионной поддержки, а число молодых людей сокращается.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индикаторы структуры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Медианный возраст и коэффициент демографической нагрузки помогают быстро оценить возрастную структуру и сравнивать страны без сложных расчётов.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детей и пожилых, тем выше нагрузка на трудоспособных. Для сравнения возрастных профилей также важен медианный возраст.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 учебного объяснения; значения приведены как условный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7300" y="2162625"/>
            <a:ext cx="625500" cy="50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1176" y="2162625"/>
            <a:ext cx="625500" cy="50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выше доля взрослых и пожилых, потому что молодёжь притягивают вузы, работа и услуги. Рождаемость, как правило, ниже из-за меньших семей и более высокой стоимости жилья.
</a:t>
            </a:r>
            <a:endParaRPr lang="en-US" sz="1588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отток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территории нередко сохраняют большую долю детей, но часть молодёжи уезжает в крупные центры. Из-за этого меняется возрастной состав и сокращается число будущих работников.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связаны не только с природой, но и с экономикой. Там, где больше рабочих мест и инфраструктуры, структура населения обычно моложе и динамичнее.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и возрастная структура в городах и сёлах влияет на спрос на транспорт, жильё, медицину и образование. Поэтому одинаковые решения для всех территорий работают не всегда.
</a:t>
            </a:r>
            <a:endParaRPr lang="en-US" sz="15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Домохозяйства и потребности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домохозяйства помогает понять, какие социальные услуги нужны региону и как меняется спрос на жильё и образование.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семей с детьми, тем выше потребность в детских садах и школах. Домохозяйства без детей чаще увеличивают спрос на компактное жильё и городские сервисы.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на основе демографических наблюдений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миграции населения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населения чаще всего описываются через отток из одних территорий и приток в другие.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демографического перехода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Высокая рождаемость и смертность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традиционных обществах рождаемость и смертность были высокими, поэтому численность населения росла медленно и часто колебалась из-за эпидемий и дефицита продовольствия.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Замедление роста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снижается рождаемость: семьи становятся меньше, растёт уровень образования, меняется образ жизни. Темпы роста постепенно замедляются.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Ускоренный рост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медицины и санитарии смертность сначала снижается, а рождаемость ещё остаётся высокой. В этот период начинается быстрый рост численности населения.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Старение населения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позднем этапе низкая рождаемость сочетается с высокой продолжительностью жизни. Доля пожилых увеличивается, и общество входит в фазу старения.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старении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социальной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старшего возраста становится больше, растёт нагрузка на пенсии, медицинские учреждения и социальный уход. Государству приходится перераспределять ресурсы и поддерживать пожилых граждан.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рабочей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доли молодых и трудоспособных может привести к нехватке работников. Это отражается на экономике, качестве услуг и темпах развития территорий.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приоритеты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такой структуры особенно важны доступная среда, транспорт без барьеров, услуги длительного ухода и более гибкая система здравоохранения, рассчитанная на хронические заболевания.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молодости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нужны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детей означает, что через несколько лет резко вырастет число учащихся. Это требует заранее планировать школы, детские сады и подготовку педагогов.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02608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спрос на медицину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 детьми сильнее нуждаются в педиатрии, вакцинации и доступной поликлинической помощи. Если этого не учесть, нагрузка на систему здравоохранения быстро возрастает.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093433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рабочая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10–20 лет сегодняшние дети войдут в трудоспособный возраст. Значит, региону важно уже сейчас создавать рабочие места и условия для профессионального роста.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данные особенно полезны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регионе много детей, именно там первоочередно строят школы, детские сады и спортивные объекты. Демографические данные помогают избежать нехватки мест и перегрузки классов.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выше доля пожилых, требуется больше поликлиник, врачей, аптек и служб ухода. Без данных о структуре населения легко ошибиться с размещением таких услуг.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показывает, где сосредоточена рабочая сила и где могут возникнуть кадровые дефициты. Это важно для предприятий, служб занятости и планирования экономики.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семей и домохозяйств помогает прогнозировать спрос на квартиры, общежития, транспорт и социальную поддержку. Поэтому демография нужна и государству, и бизнесу.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как инструмент понимания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превращает сухую численность населения в понятную картину общества. По ней видно, какие ресурсы понадобятся завтра, где возникнут риски и какие решения стоит принимать уже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2026-07-27T02:30:12Z</dcterms:created>
  <dcterms:modified xsi:type="dcterms:W3CDTF">2026-07-27T02:30:12Z</dcterms:modified>
</cp:coreProperties>
</file>