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Химическая, лесная и легкая промышленность России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отрасли превращают природные ресурсы в удобрения, древесные материалы, ткани и повседневные товары.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отраслей в хозяйстве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Химическая, лесная и легкая промышленность относятся к обрабатывающим отраслям и связывают ресурсы с конечной продукцией. На их развитие влияют сырьё, транспорт, энергия, кадры и научно-технический уровень предприятий, а в географии — связь «природа—население—хозяйство».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47215"/>
            <a:ext cx="238229" cy="211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34003"/>
            <a:ext cx="238229" cy="2382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5413" y="2128317"/>
            <a:ext cx="1872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34003"/>
            <a:ext cx="238229" cy="2382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34003"/>
            <a:ext cx="238229" cy="23822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промышленность: состав и основная продукция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Сегменты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включает горно-химическую, основную химию, нефтехимию, полимерную химию, фармацевтику и производство бытовой химии. Эти направления дополняют друг друга по сырью и технологиям.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 и агрохимия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ключевых направлений — производство минеральных удобрений. Оно поддерживает сельское хозяйство, помогает регулировать питание растений и повышать урожайность, создавая основу для стабильного производства продовольствия.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Кислоты, щелочи и химические реагенты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перечень продукции входят кислоты и щелочи, а также другие базовые реагенты. Они востребованы в промышленности как «строительные блоки» для химических превращений при выпуске множества товаров.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Полимеры и материалы для многих сфер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Полимерная химия обеспечивает пластмассы, синтетические смолы и каучуки. Из них получают лакокрасочные материалы, волокна и другие конструкционные и отделочные материалы для строительства, транспорта и бытовых изделий.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химия и лекарства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бытовой химии включает моющие средства и средства для ухода, а фармацевтика — лекарственные субстанции. Отрасль особенно «чувствительна» к качеству и требованиям безопасности.
</a:t>
            </a:r>
            <a:endParaRPr lang="en-US" sz="9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химической промышленности по основным сегментам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 нефтехимическая продукция часто становятся драйверами за счет сочетания массового спроса и экспортных возможностей.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Сегменты с более глубокой переработкой теснее связаны с технологиями и рынками промышленных потребителей, тогда как крупные объемы формируют удобрения и нефтехимия.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без указания фактических статистических величин; ориентировано на качественные различия структуры.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и размещение химических предприятий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ресурсы «питают» химию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сырье химической промышленности — природный газ, нефть, фосфориты, апатиты, калийные соли, сера и поваренная соль. От состава сырья напрямую зависят виды выпускаемой продукции и технологические схемы переработки.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строят химические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предприятия, как правило, тяготеют к районам добычи сырья и дешевый энергии. В школьной географии их часто связывают с Поволжьем, Уралом, Западной Сибирью, Северо-Западом и территориями нефтегазохимии.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847005"/>
            <a:ext cx="5426700" cy="20030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продукции трех отраслей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каждая отрасль работает с «своим» типом сырья и по-своему включается в повседневный спрос.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сырьевой базе объясняют и разный «профиль» потребителей: химия обслуживает производства, лесная отрасль — материалы и упаковку, легкая — повседневные товары.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структуре отраслей в школьной географии.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создает экологические риски из‑за выбросов в атмосферу и загрязнения сточных вод. Дополнительно возникают опасные отходы, а производство остается энергоемким, что усиливает нагрузку на инфраструктуру.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технологические проблемы химии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источник напряженности — аварийность химически опасных объектов. Это требует строгого контроля режимов, надежной транспортировки веществ и постоянной готовности к предотвращению и ликвидации инцидентов.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решения включают замкнутые водные циклы и улавливание выбросов, чтобы уменьшать сбросы. Также применяются каталитические процессы, которые повышают эффективность превращений и снижают потери сырья.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Перспективным направлением становится переработка полимеров и повышение глубины переработки сырья. Чем меньше отходов и чем больше ценных продуктов получают из исходных ресурсов, тем устойчивее экономика отрасли.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производства в лесной промышленности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Лесозаготовка и переработка древесины до продукции для строительства, быта и упаковки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89" y="1319048"/>
            <a:ext cx="216825" cy="24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38925"/>
            <a:ext cx="234000" cy="2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27502"/>
            <a:ext cx="234000" cy="2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37899"/>
            <a:ext cx="234000" cy="18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промышленность: состав и продукция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лесозаготовки до деревообработки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объединяет лесозаготовку и деревообработку. На этом этапе формируются полуфабрикаты для дальнейших производств, а также определяется качество сырья и технология последующей переработки.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Целлюлозно-бумажный блок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лесной промышленности важное место занимает целлюлозно‑бумажное производство. Оно обеспечивает целлюлозу, бумагу и картон, что востребовано в строительстве, полиграфии и сфере упаковки.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Плиты, фанера и конструкционные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выпуска приходится на фанеру и древесные плиты, включая ДСП и ДВП. Эти материалы применяются в мебельной сфере, отделке помещений и производстве различных конструкций.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 упаковочные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продукции лесной отрасли относятся мебель и упаковочные материалы, включая тару. Экономическая эффективность во многом определяется глубиной переработки древесины внутри региона.
</a:t>
            </a:r>
            <a:endParaRPr lang="en-US" sz="11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России и факторы размещения предприятий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располагает одной из крупнейших лесных площадей в мире, а основные массивы сосредоточены в Сибири, на Дальнем Востоке и в европейском Севере. Поэтому размещение предприятий связано с доступом к сырью.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выбор площадки влияют обеспеченность водой, транспортная доступность, наличие трудовых ресурсов и близость рынков сбыта. Чем удобнее логистика и стабильнее кадры, тем рациональнее работа лесопильных и целлюлозно‑бумажных предприятий.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продукции лесной отрасли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показывает, что доля глубокой переработки (плиты, фанера, мебель) в сумме формирует значительную часть выпуска по сравнению с вывозом сырой древесины.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переработки, тем больше добавленная стоимость и устойчивее загрузка предприятий, особенно при наличии спроса на мебель, упаковку и строительные материалы.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визуализация; статистические значения по структуре выпуска зависят от года и региона.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перспективы лесного комплекса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Незаконные рубки и 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Незаконные рубки и лесные пожары сокращают ресурсную базу и повышают экологические потери. Для отрасли это означает нестабильные объемы сырья и рост затрат на восстановление.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техники и «узкие места» логистики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оборудования и недостаток дорог в таежных районах ограничивают вывоз древесины и замедляют модернизацию. Следствие — простои, потери сырья и снижение эффективности цепочки переработки.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контроль и рост глубины переработки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связывают с цифровым учетом лесных ресурсов, восстановлением вырубок и расширением выпуска бумаги, упаковки, древесных плит и биоразлагаемых материалов. Это повышает эффективность лесного хозяйства.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промышленность объединяет текстильную, швейную, кожевенную, обувную и меховую подотрасли. Она обеспечивает ткани, пряжу, одежду, школьную форму и изделия бытового назначения.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работает на широкий потребительский рынок: одежда и обувь напрямую связаны с торговлей, качеством сервиса и повседневными привычками людей. Поэтому спрос здесь меняется быстрее, чем в тяжелых отраслях.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дизайн и ассортимент, а также стабильность качества материалов. От них зависят комфорт, долговечность продукции и доверие покупателей, что формирует долгосрочную конкурентоспособность предприятий.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Легкая промышленность: состав и значение для повседневной жизни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цепочка легкой промышленности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производственная логика (для текстиля и для обуви как отдельной ветви)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отрасли составляют хлопок, лен, шерсть, синтетические волокна, кожа, каучук и химические красители. От выбора сырья зависят свойства ткани, долговечность обуви и себестоимость продукции.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значительная часть сырья и полуфабрикатов поступает по импорту, поэтому отрасль чувствительна к внешним поставкам и условиям международного обмена. Это влияет на планы производства и ассортимент.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чаще размещаются в крупных городах и агломерациях: там сосредоточены трудовые ресурсы, транспортная доступность и основной спрос. Близость к рынкам снижает расходы на логистику и ускоряет обновление коллекций.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 и размещение легкой промышленности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конкурентоспособности легкой промышленности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конкурентоспособность сильнее всего влияют комбинации «скорость—качество»: быстрое обновление ассортимента должно опираться на стабильные технологии и проверенные материалы.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Суммарная значимость технологичности и рыночной гибкости указывает, что выигрывают предприятия, способные реагировать на спрос без потери качества и управляемости затрат.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веса для учебной визуализации; точные значения зависят от рынка, бренда и периода.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233561"/>
            <a:ext cx="5597100" cy="3350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отраслей по ключевым признакам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отрасли по сырьевой базе, ведущей продукции, наиболее типичным проблемам и перспективам развития, чтобы увидеть различия в роли в хозяйстве.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отличаются тем, что химия наиболее чувствительна к технологической и экологической нагрузке, лесная — к территории и ресурсной устойчивости, а легкая — к спросу и сырьевым цепочкам.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темам школьной географии (без привязки к конкретной годовой статистике).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факторы развития и риски для трех отраслей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химической, лесной и легкой промышленности одинаково важны сырье, энергия, транспортные связи, трудовые ресурсы и инвестиции в модернизацию. Без обновления оборудования снижается производительность и растут издержки.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риски связаны с экологической нагрузкой, износом оборудования, зависимостью от отдельных видов импортного сырья и колебаниями мировых цен. Поэтому планирование производства должно учитывать устойчивость поставок и контроля воздействия на среду.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58671"/>
            <a:ext cx="244327" cy="195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47912"/>
            <a:ext cx="244327" cy="217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360" y="2128402"/>
            <a:ext cx="192150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и экономическое значение отраслей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и 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отрасли создают рабочие места в разных регионах: от производственных цехов до логистики и сервиса. Спрос на кадры формируется и на старте, и при модернизации оборудования.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смежных сфер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Продукция отраслей поддерживает сельское хозяйство, строительство, транспорт, здравоохранение и бытовую сферу. Это укрепляет цепочки поставок и повышает устойчивость экономики территорий, где есть производственные узлы.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 бюджеты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отраслей увеличивает налоговые поступления и способствует развитию инфраструктуры. Когда растет объем переработки, повышается и вклад предприятий в бюджет за счет добавленной стоимости.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устойчивость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связь с состоянием окружающей среды: для лесной отрасли критичны восстановление и охрана, для химии — контроль выбросов и отходов. Это влияет на качество жизни населения.
</a:t>
            </a:r>
            <a:endParaRPr lang="en-US" sz="11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 сводится к одному: успех химической, лесной и легкой промышленности определяется глубиной переработки сырья, технологическим уровнем, рациональным размещением, экологической ответственностью и подготовкой кадров.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ресурсов — основа современной экономики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2026-05-13T06:23:49Z</dcterms:created>
  <dcterms:modified xsi:type="dcterms:W3CDTF">2026-05-13T06:23:49Z</dcterms:modified>
</cp:coreProperties>
</file>