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своеобразие романа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как жанр: человек, время и общество в одном художественном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среди эпических жанров
</a:t>
            </a:r>
            <a:endParaRPr lang="en-US" sz="2271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возник в литературе Нового времени и стал самой гибкой эпической формой: он свободно соединяет несколько линий сюжета, разные типы героев и широкий исторический масштаб.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охватывает широкий круг жизненных явлений: в нём важны быт, общественная среда, исторический фон и подробное развитие событий во времени.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романа характерны несколько конфликтов и сюжетных линий, а также разнообразие речевых форм: повествование, диалоги, письма, внутренние монологи, авторские отступления.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соединяет частную судьбу героя с вопросами эпохи, поэтому отдельный человеческий опыт в романе приобретает обобщённое значение.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романа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этапом роман расширял тематические границы и усложнял способы изображения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роман по литературным эпохам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ясна: от внешнего приключения жанр движется к анализу сознания и исторической реальности.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европейского и русского романа; учебная историко-литературная схема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эпоха: связь героя с историческим временем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особенно точно улавливает переломные моменты истории: войны, реформы, общественные потрясения, смену ценностей и привычного уклада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реалистическом романе XIX века герой почти всегда связан с конкретной средой. Через его судьбу раскрываются не только личные переживания, но и устройство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роман сосредоточен на мотивах поступков, сомнениях и противоречиях героя. Важнее не событие само по себе, а его внутреннее переживание.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типа характерны исповедь, самоанализ, внутренний монолог и изображение душевного кризиса. Именно так раскрывается нравственный выбор персонажа.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особенно значимы романы Ф. М. Достоевского, Л. Н. Толстого и И. С. Тургенева, где внутренний мир героя становится главным предметом изображения.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роман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32001"/>
            <a:ext cx="4646100" cy="22068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разновидности романа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школьного курса литературы, обобщение по русской классике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роман может принимать разные жанровые формы и решать разные художественные задачи.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жанр объединяет несколько устойчивых моделей и может сочетать разные художественные задачи в одном произведении.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романный конфликт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развития конфликта в романе и его возможные уровни.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 и многоголосие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редко строится линейно: автор возвращается к прошлому, вводит вставные эпизоды и параллельные линии, чтобы показать событие с разных сторон.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точек зрения помогает увидеть, что одна и та же ситуация по-разному воспринимается героями, автором и читателем. Так создаётся ощущение живой реальности.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Многоголосие особенно заметно в романах Л. Н. Толстого и Ф. М. Достоевского, где рядом существуют разные позиции, внутренние монологи и авторский комментарий.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делает конфликт не только событийным, но и мировоззренческим: в романе сталкиваются не просто люди, а разные картины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Романный герой не остаётся неизменным: его формируют события, среда и собственный выбор. Поэтому в центре часто оказываются взросление, разочарование, кризис или духовный поиск. Такие изменения делают образ убедительным и многомерным.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показать героя в движении: на дороге, в городе, в интерьере, среди людей. Роман раскрывает человека не как завершённый характер, а как личность, проходящую испытания и переосмысляющую себя.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в романе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линии в романе почти всегда взаимодействуют, создавая многослойный смысл и усиливая психологическую и общественную проблематику.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раскрывает роман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объединяет личное и общественное: частная судьба героя становится способом говорить о времени, ценностях и выборе.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литературы; тематическая схема носит аналитический характер.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роман воссоздаёт прошлую эпоху через сочетание документальной основы и художественного вымысла. Важны узнаваемые события, подлинные реалии быта, речи и общественных отношений.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такого произведения действует на фоне крупных исторических перемен, поэтому личная судьба оказывается связанной с судьбой страны. Именно это придаёт сюжету масштаб и достоверность.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жанр получил яркое развитие у Пушкина, Толстого и А. Н. Толстого. Их произведения показывают, как история раскрывается через поступки, характеры и нравственный выбор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социальный роман показывает общество
</a:t>
            </a:r>
            <a:endParaRPr lang="en-US" sz="2385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роман раскрывает, как образ жизни, труд, бедность или достаток влияют на поведение человека и формируют его взгляды, привычки и жизненные возможности.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среда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часто оказывается столкновение личности с правилами общества, традициями или несправедливой системой, которая ограничивает свободу и обостряет внутренний конфликт героя.
</a:t>
            </a:r>
            <a:endParaRPr lang="en-US" sz="983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нормы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жанра важны узнаваемые персонажи и жизненные ситуации, позволяющие увидеть не только отдельную судьбу, но и повторяющиеся черты определённой социальной среды.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Типические характеры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роман не просто описывает быт, а оценивает его: он показывает причины неравенства, зависимость человека от обстоятельств и нравственную цену общественных противоречий.
</a:t>
            </a:r>
            <a:endParaRPr lang="en-US" sz="971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взгляд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близкие жанры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теоретических признаков эпических жанров по школьному курсу литературы.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роман отличается от других эпических форм по масштабу, композиции и способу изображения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находится между краткими и масштабными формами, поэтому сочетает широту охвата жизни с глубиной изображения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странице соседствуют авторский рассказ, реплика героя и короткое пояснение. Такой приём создаёт ощущение живого разговора и позволяет сразу почувствовать, чем один персонаж отличается от другого по речи и тону.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где слышны разные голоса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Вставленное письмо меняет ритм повествования: оно приближает читателя к переживаниям героя и раскрывает то, что в обычном диалоге остаётся скрытым. Для иллюстрации подойдут строки, выделенные как личная переписка.
</a:t>
            </a:r>
            <a:endParaRPr lang="en-US" sz="1055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часть сюжета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речь показывает сомнения, страхи и самооценку героя без прямого пересказа. На странице с таким фрагментом особенно заметны паузы, повторения и эмоциональная напряжённость, создающие психологическую глубину текста.
</a:t>
            </a:r>
            <a:endParaRPr lang="en-US" sz="1013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Монолог, который открывает характер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создаёт образ романа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общих признаках каждое произведение строит собственный баланс между психологизмом, историзмом и философской проблематикой.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признаки в классических романах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роман не подчиняется одной модели: жанровые черты сочетаются по-разному и создают индивидуальный художественный тип.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сравнительная характеристика произведений русской и мировой классики по школьной программе; шкала условная.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XX века часто строится как фрагментированное повествование: эпизоды соединяются не только сюжетом, но и общей идеей, символом или внутренней логикой сознания героя.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XX века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усиливается эксперимент с формой: появляются условность, игра с читателем, смещение временных планов, неожиданные композиционные решения и сочетание реалистического и фантастического начал.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разновидности жанра — роман-миф, роман-антиутопия, роман-исповедь, интеллектуальный роман — расширяют возможности романа, но не отменяют его главную задачу: показать человека в кризисном мире.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всём разнообразии художественных приёмов роман сохраняет внимание к личности, её свободе и ответственности. Именно поэтому жанр остаётся одним из самых гибких в литературе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жанровое своеобразие романа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от темы и конфликта к композиции, языку и историко-литературному контексту.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позволяет увидеть не только отдельного героя, но и целую эпоху: через частную судьбу в нём раскрываются исторические перемены, общественные конфликты и изменение ценностей.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школьного возраста роман особенно важен как жанр, в котором остро поставлены вопросы выбора, ответственности, свободы и человеческого достоинства, требующие самостоятельного осмысления.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романе русская классика чаще всего соединяет психологическую глубину, социальную критику и философскую проблематику, поэтому он остаётся ключом к пониманию литературы XIX–XX веков.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романа для литературы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как живой и изменчивый жанр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не закреплён в одной форме: он меняется вместе с эпохой, расширяет темы и способы изображения человека, поэтому остаётся центральным жанром эпического повествования.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2026-05-19T21:11:58Z</dcterms:created>
  <dcterms:modified xsi:type="dcterms:W3CDTF">2026-05-19T21:11:58Z</dcterms:modified>
</cp:coreProperties>
</file>