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России (1825–1850): Общий обзор и ключевые темы
</a:t>
            </a:r>
            <a:endParaRPr lang="en-US" sz="1992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расширяла влияние и защищала интересы после Наполеоновских войн.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второй четверти XIX века: Россия и Европа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наполеоновских войн Россия при Николае I укрепляла армию и экономику, став важной силой Европы, выступая за консервативный порядок и против революций.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задачи и интересы внешней политики России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европейской стабильности было ключевой задачей для сохранения баланса сил и предотвращения революций на континенте.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территорий на Кавказе и в Средней Азии способствовало укреплению границ и расширению влияния в стратегически важных регионах.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дипломатических союзов и защита православных народов укрепляли международное положение и поддерживали православное влияние за пределами империи.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безопасности южных и западных границ России было жизненно важным для защиты от внешних угроз и контроля торговых маршрутов.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легитимизма и подавление революций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I стоял на защите существующего порядка, борясь с революционными движениями и укрепляя монархическую власть в Европе. Его политика была жесткой и последовательной.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I и его внешнеполитическая стратегия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военная политика и укрепление союзов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активно участвовала в военных конфликтах, защищая свои интересы на юге и востоке, а также укрепляла связи с консервативными европейскими государствами.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Венская система и союзники России в Европе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поддерживала Венский конгресс и сохраняла статус-кво, выступая против революционных волнений и выступая за стабильность в Европе.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 Австрией и Пруссией стали основой российской политики для противодействия либеральным и националистическим движениям внутри Европы.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и дипломатическая поддержка монархиям усилила влияние России и способствовала укреплению её позиций на международной арене.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Российско-османские отношения и столкновения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боролась с Османской империей за контроль над черноморскими проливами, стремясь обеспечить безопасность южных рубежей и получить выход к Средиземному морю.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православных народов Балкан стала важным фактором в конфликте, так как Россия позиционировала себя защитником православной веры и культурного влияния.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Адрианопольский мир: условия и новые перспективы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1829 год – окончание войны с Османской империей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завершила войну, закрепив свои военные успехи и получив важные территориальные уступки.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Приобретение дельты Дуная и черноморское побережье Кавказа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закреплены стратегически важные территории для контроля над южными границами и морскими путями.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размещать войска в Дунайских княжествах и свободный проход судов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получила военные и торговые привилегии, улучшив своё влияние в регионе и обеспечив проход через проливы.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Туркманчайский трактат и его последствия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получила Восточную Армению и крепости Эривань и Нахичевань, что расширило её территориальные владения на Кавказе.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предусматривал значительную военную контрибуцию от Персии и торговые привилегии для российских купцов, что усилило экономическое влияние России.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Дипломатические гарантии закрепили позиции России на Кавказе и обеспечили стабильность на границах с Персией, укрепив контроль над регионом.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кампании на Кавказе: ключевые события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имамом Шамилем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Имам Шамиль возглавил сопротивление горцев, организовав длительную партизанскую войну. Россия строила укрепления и проводила многочисленные экспедиции для подавления восстания.
</a:t>
            </a:r>
            <a:endParaRPr lang="en-US" sz="951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укреплений и форпостов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Кавказе было построено большое количество крепостей, обеспечивающих контроль над территорией и защиту от нападений со стороны горцев и других врагов.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операции в 1830-х годах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проводила активные боевые действия, постепенно подчиняя племена Кавказа и расширяя своё влияние на южных рубежах империи.
</a:t>
            </a:r>
            <a:endParaRPr lang="en-US" sz="1038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России на Кавказе: достижения и вызовы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Адрианопольский мир закрепил за Россией значительные территории, обеспечив расширение влияния на черноморском побережье Кавказа.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Восточной Арменией и землями вокруг Нахичевани обеспечил стратегические преимущества и защиту православных народов.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границы с Османской империей стали основой для стабильности и дальнейших дипломатических усилий России в регионе.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дипломатия сталкивалась с вызовами, включая сопротивление местных народов и противодействие других великих держав.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позиций России в Закавказье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интегрировала ключевые регионы Абхазии, Грузии и Имеретии, усиливая контроль над южными границами и обеспечивая стратегическую стабильность в регионе.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торговых путей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на черноморском побережье позволило России управлять важными торговыми маршрутами между Европой и Азией, увеличивая экономическое влияние.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военных гарнизонов в Закавказье снижало угрозу со стороны соседних государств и горских народов, поддерживая порядок на новых территориях.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местным населением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активно стремилась к интеграции православных и местных сообществ, что способствовало укреплению лояльности и культурной стабильности в регионе.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России в Средней Азии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1820–1840-х годах Россия наладила дипломатические отношения с ханствами Бухары, Хивы и Коканда, что заложило основу для политического влияния в регионе.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торговые пути и устанавливались соглашения, направленные на совместное противодействие британской экспансии, усиливая российскую стратегическую позицию на юге.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разведывательные и военные экспедиции позволили оценить географические и политические условия, открыв путь для дальнейшей интеграции Средней Азии в состав империи.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Польское восстание: последствия для Восточной Европы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1830–1831 годов было жестоко подавлено российской армией, что привело к ограничению польской автономии и усилению контроля Санкт-Петербурга над регионами.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подавления началась системная централизация и административная интеграция Польши в Российскую империю, укреплявшая власть монархии и подавлявшая национальные движения.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Союз и противодействие революциям в Европе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Союз объединил Россию, Австрию и Пруссию для совместной борьбы против революционных и националистических движений, поддерживая монархический порядок.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активно вмешивалась в подавление революций 1848 года, особенно в Венгрии, укрепляя свое влияние и демонстрируя решимость защищать статус-кво.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участие в Союзе позволяло России влиять на дипломатические процессы, формируя баланс сил в континентальной политике того времени.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этих событиях повысило международный авторитет России как гаранта консервативного порядка в Европе и союзника консервативных монархий.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Туркманчайского и Адрианопольского договоров обеспечило выгодные условия для расширения границ и контроля над стратегически важными регионами.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Российской империи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мирных договорах укрепили влияние России и обеспечили территориальное расширение в Закавказье.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западные державы: конкуренция и напряженность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«Большая игра»: соперничество за Среднюю Азию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Великобритания в 1820-40-х годах активно боролись за влияние в Средней Азии, опасаясь потерять ключевые территории и торговые пути. Разведывательные миссии и дипломатические усилия постоянно обостряли отношения между державами.
</a:t>
            </a:r>
            <a:endParaRPr lang="en-US" sz="884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Напряжённость на Балканах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поддерживала православные народы Балкан, стремясь уменьшить османское влияние. Эти действия вызывали недовольство Франции и Великобритании, усиливая дипломатические противоречия и подготавливая почву для конфликтов в регионе.
</a:t>
            </a:r>
            <a:endParaRPr lang="en-US" sz="97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Балканский вопрос и российское влияние в Османской империи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активно поддерживала православные общины Балкан, используя религиозный фактор для укрепления своего влияния на территории Османской империи.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проливами Босфор и Дарданеллы был стратегическим приоритетом для России, обеспечивая важный выход к Средиземному морю и торговые преимущества.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политика на Балканах вызвала напряженность с Турцией и западными державами, которые опасались усиления российской экспансии в регионе.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России создали предпосылки для обострения восточного вопроса, что в дальнейшем привело к серьёзным международным конфликтам, включая Крымскую войну.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дипломатия в Европе в 1830–1840-х годах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активно участвовала в международных конгрессах и конференциях, выступая за поддержание мирного порядка и защиту монархических режимов Европы.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с Австрией и Пруссией способствовало формированию крепкой коалиции консервативных государств, сдерживавших революционные вспышки и поддерживавших статус-кво.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дипломатия использовала эти союзы для расширения влияния, а также для продвижения собственных интересов в ходе европейских политических процессов.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внешней политики: изоляция и новые вызовы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расширение и консервативная политика России вызвали рост антироссийских настроений среди западных держав, что привело к дипломатической изоляции.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«восточного вопроса» усилило международную напряженность вокруг контрольных интересов в Османской империи и Балканах.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1853 году сложившееся положение предопределило участие России в Крымской войне и начало серьезного этапа переосмысления государственной политики.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коалиций западных стран против России сузило её политическое пространство и ограничило возможности для внешнеполитических манёвров.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итоги внешней политики России 1825–1850 годов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этого периода укрепила позиции России на Кавказе и в Средней Азии, обеспечила сохранение монархии в Европе, но привела к международной изоляции и подготовила основу для Крымской войны.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2026-05-11T03:49:44Z</dcterms:created>
  <dcterms:modified xsi:type="dcterms:W3CDTF">2026-05-11T03:49:44Z</dcterms:modified>
</cp:coreProperties>
</file>