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2. «Утро вечера мудренее»
</a:t>
            </a:r>
            <a:pPr algn="l" indent="0" marL="0">
              <a:lnSpc>
                <a:spcPct val="90000"/>
              </a:lnSpc>
              <a:buNone/>
            </a:pPr>
            <a:r>
              <a:rPr lang="en-US" sz="2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вечера, тишина сна и ясность нового утра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пословица звучит как песня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пословица живёт в народной речи уже много поколений. Она короткая, ритмичная и звучит плавно, поэтому легко запоминается. По интонации она напоминает спокойную песню или колыбельную.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пословицы в повседневной жизни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человек часто устал и может принять решение слишком торопливо. После сна мысли становятся спокойнее, а ответ — точнее и разумнее.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учит не спешить с выводами. Иногда лучше отложить трудный вопрос до утра, чтобы отдохнуть, подумать и выбрать верный путь.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Младшим школьникам это понятно по знакомым ситуациям: домашнее задание, спор с другом или выбор ответа на уроке. Пауза часто помогает лучше любого спора.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и утро: разные музыкальные настроения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утро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в музыке обычно звучит мягко и спокойно. Мелодия движется плавно, темп замедляется, а звуки словно приглашают к отдыху и тишине.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передаётся иначе: музыка становится светлее, бодрее и увереннее. В ней чувствуется движение вперёд, как будто новый день уже улыбается.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25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500" y="1480550"/>
            <a:ext cx="220800" cy="2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00" y="1529617"/>
            <a:ext cx="220800" cy="1962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помогает передать спокойствие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Плавная мелодия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Протяжные звуки и мягкие переходы делают музыку ласковой. Такая мелодия похожа на тихую речь перед сном и помогает расслабиться.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звучание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Негромкая музыка создаёт ощущение уюта и безопасности. Она не тревожит, а мягко обнимает слух, как тёплый плед вечером.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темп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Неспешное движение мелодии помогает слушателю успокоиться. Звуки словно идут шагом, без суеты и лишних резких поворотов.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и народная песня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песни рождались в живой народной речи. Их создавали не в учебнике, а в обычной жизни — дома, в поле, на празднике.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них есть общие черты: простота, ясность и близость к повседневным событиям. Поэтому их легко понять и запомнить даже ребёнку.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часто звучит спокойно и напевно. Пословица тоже может быть похожа на короткую мелодию, если в ней есть ритм и плавность.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«Утро вечера мудренее» звучит как маленькая музыкальная формула: сначала отдых, потом решение. Коротко, ясно и очень по-народному.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пословица связана с музыкальным настроением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вечерней усталости к ясной мысли показывает, почему музыка для сна звучит мягко и ровно.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как близкий музыкальный пример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Убаюкивающий напев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повторяется, звучит негромко и ровно. Её ритм помогает ребёнку успокоиться и настроиться на сон.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покой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становится тише, свет мягче, а голос взрослых — спокойнее. В это время особенно естественно звучит колыбельная.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сон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завершает день теплом и заботой. Она напоминает, что ночь нужна для отдыха, а утром мысли станут яснее.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подходят для вечера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вечернего образа лучше всего подходят тихие, протяжные и мягкие звуки. Они создают ощущение покоя, как будто всё вокруг замедляется и готовится ко сну.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плавные фразы без резких ударов и неожиданных скачков. Такая музыка хорошо сочетается с образом спящего ребёнка, открытой книги и лунного света.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речь и интонация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 музыке похожа на интонацию в речи: она может быть мягкой, вопросительной, радостной или спокойной. Именно поэтому мы сразу чувствуем настроение.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мелодия звучит ровно и ласково, она успокаивает. Такое звучание похоже на добрые слова перед сном — тихие, тёплые и очень нужные.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музыка становится светлее и увереннее, появляется ощущение утра. С ней как будто начинается новый день, в котором всё ещё можно успеть и понять.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498325"/>
            <a:ext cx="267600" cy="26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498325"/>
            <a:ext cx="267600" cy="26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088" y="1484375"/>
            <a:ext cx="221625" cy="295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рисует два времени суток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говорит о времени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подсказывает, что происходит вокруг: день клонится к ночи или только начинается. Так музыка помогает не только слышать, но и видеть настроение глазами воображения.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внимательно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сравниваешь два образа, легче заметить, как музыка меняет настроение без слов. Один и тот же день в звуках может стать спокойным вечером или ясным утром.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образ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мотив обычно звучит светлее и бодрее. В нём слышны ясные интонации, чуть более подвижный ритм и ощущение нового начала, будто день уже проснулся.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образ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вечерняя музыка звучит задумчиво и плавно. Неспешный темп, мягкая динамика и длинные звуки помогают представить усталость, покой и желание отдохнуть перед сном.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спокойное решение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отдых и сон помогают перейти от сомнений к более ясной мысли.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вечер дома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тихо горит лампа, а мама поёт негромкую колыбельную. Ребёнок слушает знакомый напев и постепенно успокаивается. В этой маленькой семейной сцене особенно ясно чувствуется забота, уют и вечернее спокойствие.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у кроватки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читает сказку медленно и мягко, почти шёпотом. Страницы шелестят очень тихо, и кажется, будто сама комната стала спокойнее. Такой вечер помогает детям расслабиться и без лишней спешки подготовиться ко сну.
</a:t>
            </a:r>
            <a:endParaRPr lang="en-US" sz="925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чтение перед сном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взрослые говорят ребёнку простые тёплые слова: пожелание доброй ночи, спокойного сна и приятных снов. Эти короткие фразы звучат почти как маленькая песенка и создают чувство безопасности и домашнего тепла.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на ночь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слова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всего четыре коротких и звучных слова, поэтому пословица быстро запоминается и легко повторяется как маленькая песенка.
</a:t>
            </a:r>
            <a:endParaRPr lang="en-US" sz="1592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 легко укладывается в память: она звучит ровно, без лишних слов, и поэтому её удобно произносить вслух и запоминать с первого раза.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пословицы «Утро вечера мудренее»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учит урок о музыке и жизни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помогает понять, что музыка умеет показывать настроение времени суток: вечер звучит тише, а утро — светлее и увереннее, словно день расправляет плечи.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напоминает: не всё нужно решать сразу. Иногда полезно остановиться, отдохнуть и вернуться к делу после сна, когда мысли становятся спокойнее и точнее.
</a:t>
            </a:r>
            <a:endParaRPr lang="en-US" sz="1161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и внимательность к звуку: тихая мелодия, плавный ритм и мягкая интонация помогают услышать, как музыка передаёт покой, заботу и доброту.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качества нужны не только на уроке музыки. Терпение, умение слушать и привычка не спешить помогают и в школе, и дома, и в дружбе.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тишины в музыкальном искусстве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музыке похожа на паузу в разговоре: она даёт звуку «вздохнуть» и делает мелодию выразительнее. Благодаря ей вечернее настроение становится мягким и доверительным.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звучание стихает, лучше слышны дыхание фразы, её плавность и спокойный ритм. Так музыка учит замечать не только звук, но и то, как красиво он заканчивается.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 смыслу народные выражения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речи есть много коротких фраз, которые советуют не торопиться и сначала подумать. Они звучат просто, но в них скрыт большой жизненный опыт.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помогают вспомнить, что после отдыха человек видит ситуацию яснее. Поэтому они особенно полезны, когда нужно принять спокойное и разумное решение.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звучанию они напоминают припев: их легко повторять, потому что они ритмичны, кратки и сразу передают главную мысль без лишних объяснений.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от вечера к утру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вечерняя тишина, сон и отдых приводят к бодрому утру и ясной мысли.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«Утро вечера мудренее» учит спокойно относиться к трудным вопросам и помнить, что отдых помогает думать ровнее, без лишней суеты и тревоги.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эта мысль слышна в тихом вечере, мягком звучании и плавной мелодии, которые постепенно подводят слушателя к светлому и ясному утру.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прост: музыка умеет рассказывать о покое, а народная мудрость помогает понять, почему после сна решение часто становится лучше и точнее.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50" y="626201"/>
            <a:ext cx="3927900" cy="38741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3087" y="2165750"/>
            <a:ext cx="318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«Утро вечера мудренее» соединяет народную речь, музыку и жизненный опыт. Она напоминает: отдых делает мысли яснее, а спокойное звучание приносит уют и доброту.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74700" y="843225"/>
            <a:ext cx="33324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мудрость, которая помогает каждый день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2026-05-24T20:36:14Z</dcterms:created>
  <dcterms:modified xsi:type="dcterms:W3CDTF">2026-05-24T20:36:14Z</dcterms:modified>
</cp:coreProperties>
</file>