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возникновении жизни и эволюции органического мира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неживой материи возникла жизнь и почему она стала такой разнообразной?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жизни до сих пор изучают ученые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около 4,54 миллиарда лет, а надежные следы жизни намного моложе. Чтобы понять переход от неживого к живому, исследователи сопоставляют данные геологии, палеонтологии, биохимии, молекулярной биологии и генетики.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представления о происхождении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зрения связывает возникновение жизни с актом творения и не строится на проверяемом механизме. Поэтому в науке она не рассматривается как объяснение, подтверждаемое экспериментом и наблюдением.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 и его опровержение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считали, что живое может постоянно возникать из неживого. Опыты Луи Пастера показали, что в современных условиях такое самозарождение не наблюдается, а жизнь связана с уже существующей жизнью.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этой гипотезе, зачатки жизни могли быть занесены на Землю из космоса. Она объясняет возможный источник органического материала, но не отвечает на главный вопрос о первом возникновении жизни.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считает наиболее обоснованным путь химической эволюции: из простых веществ постепенно возникли органические молекулы, затем предбиологические системы и, наконец, первые клетки.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химической эволюции на ранней 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превращений, которые могли привести к появлению первых клеток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Миллера—Юри как доказательство возможности абиогенного синтеза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Миллер и Юри собрали установку, в которой воспроизвели предполагаемую атмосферу ранней Земли. Они использовали воду, газовую смесь и электрические разряды как источник энергии.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системы в ней обнаружили аминокислоты — важнейшие строительные блоки белков. Это стало убедительным доказательством того, что органические вещества способны возникать без участия организмов.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не создал жизнь, но показал принципиальную возможность химического пути от простых веществ к более сложным соединениям. Именно так лаборатория помогает проверять гипотезы о прошлом Земли.
</a:t>
            </a:r>
            <a:endParaRPr lang="en-US" sz="9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РНК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может не только хранить наследственную информацию, но и участвовать в химических реакциях. Такое сочетание функций делает ее удобным кандидатом для самых ранних этапов эволюции.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показало, что некоторые молекулы РНК способны работать как катализаторы. Значит, жизнь могла начаться с систем, где одна молекула одновременно сохраняла сведения и ускоряла реакции.
</a:t>
            </a:r>
            <a:endParaRPr lang="en-US" sz="1081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объясняет, как химические системы постепенно приобрели устойчивую передачу информации. В ранней эволюции преимущество получали более точные и стабильные молекулярные структуры, способные лучше копироваться.
</a:t>
            </a:r>
            <a:endParaRPr lang="en-US" sz="10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организмы: прокариоты и анаэробная жизнь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клеточная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 были одноклеточными прокариотами без оформленного ядра и мембранных органоидов. Такая организация была проще, но уже обеспечивала разделение функций и защиту наследственного материала.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атмосфера почти не содержала свободного кислорода, поэтому обмен веществ у древних форм был анаэробным. Это позволяло им существовать в условиях, которые были бы неблагоприятны для большинства современных организмов.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помогла отделить внутреннюю среду от внешней, а специализированные молекулы — эффективнее использовать ресурсы. Именно клеточная организация сделала жизнь более устойчивой и разнообразной.
</a:t>
            </a:r>
            <a:endParaRPr lang="en-US" sz="10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 ранней эволюции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важнейшими событиями проходили сотни миллионов и даже миллиарды лет, поэтому ранняя история жизни была очень медленной и неравномерной.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древнее этап, тем больше временной разрыв до следующего рубежа: жизнь развивалась постепенно, через долгие периоды накопления изменений.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данные геологии и палеобиологии: возраст Земли — около 4,54 млрд лет; древнейшие следы жизни — 3,8–3,5 млрд лет; кислородное событие — около 2,4 млрд лет; первые эукариоты — 2,1–1,8 млрд лет; кембрийский рубеж — 0,6–0,54 млрд лет.
</a:t>
            </a:r>
            <a:endParaRPr lang="en-US" sz="4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кислородная революция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производители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стали организмами, которые начали активно выделять кислород в процессе фотосинтеза. Их деятельность постепенно изменила состав атмосферы и океанов, хотя этот процесс был очень длительным.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анаэробных организмов кислород оказался токсичным, поэтому часть древних форм исчезла. Одновременно появились возможности для аэробного дыхания, которое дает клеткам значительно больше энергии.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защита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 способствовало образованию озонового слоя. Он ослабил действие ультрафиолетового излучения и сделал условия на поверхности Земли более благоприятными для дальнейшего развития жизни.
</a:t>
            </a:r>
            <a:endParaRPr lang="en-US" sz="10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симбиоз изменил строение клеток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союз для 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тоже сохраняют черты бактериального происхождения и связаны с фотосинтезом. Их появление стало важным шагом в усложнении клетки, потому что симбиоз дал новому организму дополнительные источники энергии и новые способы существования.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потомки древних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напоминают самостоятельных организмов: у них есть собственная ДНК, двойная мембрана и способность делиться независимо от ядра. Эти признаки поддерживают идею, что когда-то они были свободноживущими бактериями, вошедшими в состав более крупной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этапов эволюции живого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последовательно повышали сложность организации и расширяли среду обитания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последующий этап не заменял предыдущий полностью, а создавал новые уровни организации и больше экологических возможностей для 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биологии, палеонтологии и эволюционной теории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постоянно создают различия между особями одной популяции. Именно это разнообразие служит исходным материалом для эволюционных изменений и делает развитие живых систем непредсказуемым.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конкретных условиях среды сохраняются признаки, повышающие выживание и успешное размножение. Отбор действует не на абстрактную «полезность», а на реальные различия в приспособленности организмов.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существование, дрейф генов и изоляция тоже меняют популяции, особенно небольшие и разобщённые. Эти процессы могут усиливать различия и ускорять возникновение новых форм.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заранее заданной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известному результату. Она идёт через накопление наследственных изменений, а направление процесса задают среда, случайность и отбор наиболее приспособленных вариантов.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естественного отбора в популяции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единичный акт, а повторяющийся цикл, в котором среда «отбирает» фенотипические различия, а их последствия закрепляются в поколениях.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работает ступенчато: сначала возникают различия, затем они проверяются средой, после чего частоты признаков в популяции меняются.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эволюционной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органического мира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слоёв земной коры хранит сведения о смене древних организмов во времени. Находки переходных форм помогают проследить, как появлялись новые признаки и крупные группы.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Сходное строение конечностей, клювов или плавников у разных видов указывает на общее происхождение. При этом функции могут отличаться, что отражает расхождение эволюционных путей.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органы и редкие возвратные признаки показывают, что современные организмы унаследовали черты от предков. Такие структуры особенно ценны для восстановления истории изменений.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эмбрионов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у родственных групп заметны общие черты строения. Это говорит о единстве происхождения и о том, что основные планы развития возникли давно.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ДНК, РНК, белков и универсальность генетического кода подтверждают родство всех живых организмов. Чем ближе виды, тем меньше различий в их молекулярных последовательностях.
</a:t>
            </a:r>
            <a:endParaRPr lang="en-US" sz="8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и резкое расширение разнообразия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 млн лет назад по геологическим меркам резко увеличилось число животных форм. Это событие не означало мгновенного появления жизни, а отражало ускорение эволюции многоклеточных.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структуры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кембрии широко распространились твёрдые скелеты, сложные органы чувств и разные планы строения тела. Они помогли организмам лучше защищаться, двигаться и взаимодействовать с окружающей средой.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хищничество усилило конкуренцию и усложнило пищевые цепи. Морское дно стало более разнообразным по составу сообществ, а многие группы животных быстро заняли новые экологические ниши.
</a:t>
            </a:r>
            <a:endParaRPr lang="en-US" sz="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жизни из воды на сушу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крупных этапов освоения наземной среды в эволюции организмов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как фактор эволюции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509774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уничтожали значительную часть живых организмов за сравнительно короткое время. При этом они не прекращали эволюцию, а меняли её направление и темпы.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557263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ниш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биологического кризиса в экосистемах появлялись свободные ресурсы и пространства. Это создавало условия для быстрого расселения уцелевших групп и возникновения новых форм.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04746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особенно заметно возросла роль млекопитающих и птиц. Они заняли освободившиеся экологические позиции и начали быстро увеличивать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массовых вымираний фанерозоя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тяжёлые кризисы не уничтожали жизнь полностью: после каждого вымирания происходило восстановление биосферы и перераспределение доминирующих групп.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выделяется как самый масштабный кризис, а остальные события показывают, что эволюция шла через чередование потерь и восстановления.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оценок масштабов массовых вымираний в палеобиологии
</a:t>
            </a:r>
            <a:endParaRPr lang="en-US" sz="7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 место человека в системе живого мира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царству Животные, типу Хордовые, классу Млекопитающие, отряду Приматы и семейству Гоминиды. Такое положение отражает его эволюционное родство с другими приматами.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чертами антропогенеза стали прямохождение, увеличение объёма мозга, развитие кисти и усложнение поведения. Эти изменения повышали способность к труду, ориентации и взаимодействию в группе.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 и развитие членораздельной речи сделали человека особым видом. Благодаря им знания перестали ограничиваться наследованием генов и начали передаваться через обучение.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включает не только биологические изменения, но и накопление культуры. Нормы, технологии и опыт передаются между поколениями, ускоряя развитие общества гораздо сильнее, чем генетические изменения.
</a:t>
            </a:r>
            <a:endParaRPr lang="en-US" sz="8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Земле: история длительной эволюции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не возник мгновенно: его разнообразие сформировалось через химическую эволюцию, появление клеток и миллиарды лет изменений. Эти выводы подтверждаются разными науками и продолжаются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2026-06-01T23:25:54Z</dcterms:created>
  <dcterms:modified xsi:type="dcterms:W3CDTF">2026-06-01T23:25:54Z</dcterms:modified>
</cp:coreProperties>
</file>