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и славянские государства: общая тема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знание меняет людей и государства?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сравнивать эти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регионах Европы Возрождение меняло взгляд на человека, в других формировались славянские государства. Обе линии объединяет одно: рост роли письма, образования и образованных людей.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центре эпохи Возрождения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Мыслители Возрождения снова обратились к античности и увидели в человеке разумное, способное к выбору существо. Личность стала цениться не только по происхождению, но и по умениям.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стало важной частью идеала эпохи. Считалось, что человек должен читать, рассуждать, сравнивать идеи и самостоятельно понимать мир, а не просто повторять чужие мнения.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миру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усилило интерес к реальной жизни: природе, городам, телу, чувствам и поступкам людей. Художники и ученые старались наблюдать, измерять и описывать мир точнее.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стала мысль о достоинстве личности. Человек воспринимался как тот, кто может творить, выбирать и отвечать за свои решения, а не только подчиняться традиции.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гуманизм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ценили гуманисты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Гуманисты считали важным изучать человека, его речь, нравы и поступки. Они верили, что знание помогает воспитать разумную и честную личность.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 античности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обращались к античным авторам, потому что видели в древних книгах пример ясной мысли, красивой речи и размышлений о добре и справедливости.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Учеба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имели риторика, литература и история. Эти предметы учили убеждать, понимать тексты и разбираться в прошлом, а значит, лучше ориентироваться в жизни.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ученого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Образованный человек получал уважение в обществе. Ученость становилась признаком культуры, успеха и готовности служить городу, двору или церкви.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образование как сила
</a:t>
            </a:r>
            <a:endParaRPr lang="en-US" sz="1573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719750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и шире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книгопечатания в XV веке сделало книги дешевле и доступнее. Идеи стали распространяться быстрее, чем при переписывании от руки.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948224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университеты получили большее значение, потому что обществу понадобились люди, умеющие читать, писать и работать с текстами.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719750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книгах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стали местом хранения и передачи опыта. Через книги сохранялись законы, научные наблюдения, религиозные тексты и труды мыслителей.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48224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для 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горожан, чиновников и ученых грамотность становилась полезным социальным навыком. Она открывала путь к службе, учебе и участию в управлении.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искусство показало новую ценность человека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 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Возрождения стремились показать человека живым и узнаваемым. На картинах появляются портреты, в которых важны не только внешность, но и характер.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изображения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внимательно изучали пропорции тела, движение и свет. Они хотели передать реального человека, а не условный образ, привычный для более раннего искусства.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 искусстве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анатомии помогал художникам лучше понимать строение тела. Перспектива делала пространство убедительным, а сцены — похожими на настоящий мир.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2737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Возрождения утверждало, что человек достоин внимания сам по себе. Через изображение личности культура показывала уважение к индивидуальности и таланту.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Разум, закон и управление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доводы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эпоху Возрождения усилился интерес к разумным доводам и письменным правилам. Общество нуждалось в порядке, а споры все чаще вели не силой, а аргументами.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государству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Образованные люди становились советниками, юристами и чиновниками. Их знания нужны были там, где требовались точность, письмо и умение разбирать сложные вопросы.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и связь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Дипломатам приходилось вести переговоры между городами и странами. Для этого нужны были языки, умение убеждать и понимание законов разных земель.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переставало быть только делом искусства и науки. Оно все заметнее помогало управлять, принимать решения и поддерживать порядок в обществе.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государству у славян
</a:t>
            </a:r>
            <a:pPr algn="l" indent="0" marL="0">
              <a:lnSpc>
                <a:spcPct val="100000"/>
              </a:lnSpc>
              <a:buNone/>
            </a:pPr>
            <a:r>
              <a:rPr lang="en-US" sz="22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 славян возникали политические центры: от племенного объединения к власти, дани, войску и письменным правилам.
</a:t>
            </a:r>
            <a:endParaRPr lang="en-US" sz="22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 родном языке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 и Мефодий создали письменность, которая позволила передавать христианские тексты на понятном славянам языке. Для людей это означало не просто новые знаки, а возможность учиться, молиться и понимать смысл книг.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для веры и власти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богослужебных текстов помогли церкви говорить с людьми яснее и шире. Письменное слово стало опорой для проповеди, обучения духовенства и укрепления власти в больших землях.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центры книжности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вокруг письма возникли школы и книжные центры. Здесь переписывали тексты, учили грамоте и сохраняли знания, которые потом распространялись по разным славянским странам.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письмо изменило славянский мир
</a:t>
            </a:r>
            <a:endParaRPr lang="en-US" sz="1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 век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временем активного укрепления христианской власти у многих славянских земель.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что религия становилась не только верой, но и опорой власти.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средних веков, учебный курс по раннему Средневековью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400529"/>
            <a:ext cx="4534800" cy="20339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раннесредневековых славянских государств, школьный курс истории
</a:t>
            </a:r>
            <a:endParaRPr lang="en-US" sz="669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 славянских земель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Славянские земли развивались в разных условиях, но почти везде власть опиралась на князя, дружину, знать и церковь.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показывает: путь к государству зависел от внешних связей, но везде решающими были власть, вера и письменная культура.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 век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временем, когда письменность и закон заметно усилили государство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Ярославе Мудром на Руси особенно усилились летописание, обучение и письменные законы. Это помогло князю управлять большой страной и опираться на грамотных людей.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Киевской Руси; правление Ярослава Мудрого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в монастырях
</a:t>
            </a:r>
            <a:pPr algn="l" indent="0" marL="0">
              <a:lnSpc>
                <a:spcPct val="130039"/>
              </a:lnSpc>
              <a:buNone/>
            </a:pPr>
            <a:r>
              <a:rPr lang="en-US" sz="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книжных центрах Болгарии монахи переписывали и переводили богослужебные тексты. Так церковная книга стала не только предметом веры, но и опорой обучения для новых поколений.
</a:t>
            </a:r>
            <a:endParaRPr lang="en-US" sz="1185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для многих
</a:t>
            </a:r>
            <a:pPr algn="l" indent="0" marL="0">
              <a:lnSpc>
                <a:spcPct val="130039"/>
              </a:lnSpc>
              <a:buNone/>
            </a:pPr>
            <a:r>
              <a:rPr lang="en-US" sz="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при храмах учили читать и понимать тексты на славянском языке. Благодаря этому письменность выходила за пределы узкого круга и становилась частью общественной жизни.
</a:t>
            </a:r>
            <a:endParaRPr lang="en-US" sz="1185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как связь
</a:t>
            </a:r>
            <a:pPr algn="l" indent="0" marL="0">
              <a:lnSpc>
                <a:spcPct val="130039"/>
              </a:lnSpc>
              <a:buNone/>
            </a:pPr>
            <a:r>
              <a:rPr lang="en-US" sz="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кириллицы помогло объединять разные земли вокруг общей книжной традиции. Письмо сделало управление и богослужение понятнее, а образованных людей — особенно важными.
</a:t>
            </a:r>
            <a:endParaRPr lang="en-US" sz="1165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Болгария как центр славянской книжности
</a:t>
            </a:r>
            <a:endParaRPr lang="en-US" sz="1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и Чехия: государство и европейские связи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и союзники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христианства связало Польшу и Чехию с культурой Западной Европы. Вместе с новой верой пришли церковные нормы, письменные документы и более прочная княжеская власть.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 всё чаще опирались не только на силу, но и на записи, грамоты и договоры. Это делало решения понятнее для знати, духовенства и соседних правителей.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странами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становилась важной частью политики, потому что отношения с соседями нужно было оформлять и подтверждать. Письмо помогало вести переговоры, закреплять союзы и хранить договорённости.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поддерживала порядок, образование и новую систему управления. В результате государство развивалось не изолированно, а в постоянном контакте с европейским миром.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сравнение тем презентации на основе школьного курса истории
</a:t>
            </a:r>
            <a:endParaRPr lang="en-US" sz="912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идеи: знание, власть, статус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эпохи показывают, что грамотность и образование делают человека заметнее в обществе и полезнее для власти. Различие в том, что цели развития были разными.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сильнее выделяет человека и культуру, а славянские государства — порядок и управление. Но в обоих случаях знание усиливает общественный статус.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Схема: человек — знание —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22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смысловой цепочке: знания ведут к письменности, затем к управлению и более высокому положению человека в обществе.
</a:t>
            </a:r>
            <a:endParaRPr lang="en-US" sz="229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685945"/>
            <a:ext cx="4813500" cy="21377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Ренессанс и славянские государства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тем презентации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темы связаны с ростом значения знаний, но у каждой свой главный результат: культурный переворот или укрепление государства.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знание меняет общество в двух направлениях — развивает личность и одновременно помогает строить власть.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возникали славянские государства
</a:t>
            </a:r>
            <a:endParaRPr lang="en-US" sz="1573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Европа
</a:t>
            </a:r>
            <a:pPr algn="l" indent="0" marL="0">
              <a:lnSpc>
                <a:spcPct val="100000"/>
              </a:lnSpc>
              <a:buNone/>
            </a:pPr>
            <a:r>
              <a:rPr lang="en-US" sz="5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Европа стала одним из первых пространств, где формировались новые политические центры. Здесь христианство, княжеская власть и связи с соседями помогали создавать устойчивые государства.
</a:t>
            </a:r>
            <a:endParaRPr lang="en-US" sz="1193" dirty="0"/>
          </a:p>
        </p:txBody>
      </p:sp>
      <p:sp>
        <p:nvSpPr>
          <p:cNvPr id="11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находились рядом с Византией, поэтому здесь особенно заметны церковное влияние, книжная традиция и борьба за самостоятельность правителей. Это ускоряло формирование государств.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дала начало ранней Руси, где города, торговые пути и княжеская власть объединили разные земли. Письменность и церковь укрепили это объединение.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центров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Славянские государства возникали не в одном центре, а в нескольких регионах. Общими были внешние контакты, религия и потребность в порядке.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эпохи объединяет одна закономерность: знания меняют общество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идея хорошо видна даже в сравнении двух больших исторических процессов, которые происходили в разных веках и по-разному влияли на Европу.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тем презентации; обобщение по школьному курсу истории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знание меняет историю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показало силу личности, а славянские государства — силу письменности и веры. В обоих случаях история менялась тогда, когда знания становились важнее простого подчинения.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2026-07-26T00:10:15Z</dcterms:created>
  <dcterms:modified xsi:type="dcterms:W3CDTF">2026-07-26T00:10:15Z</dcterms:modified>
</cp:coreProperties>
</file>