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условные знаки физической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Изучите условные знаки, их цвета и роль в отображении природных объектов.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физическая карта?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передаёт особенности земной поверхности через условные знаки и цвета. На ней изображены рельеф, водоёмы и природные объекты, которые помогают понять и изучить территорию.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 классификация условных знаков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— это символы, упрощающие отображение объектов природы и человека на картах для удобства чтения.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Классифицируются по четырём группам: рельеф, гидрография, растительность и инфраструктура. Каждая группа имеет стандартные изображения.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включает горы и возвышенности, гидрография — реки и озёра, растительность — леса и степи, инфраструктура — дороги и населённые пункты.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условные знаки стандартизированы, например, согласно ГОСТ 2010, что обеспечивает единообразие во всех картах России.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развитие условных знаков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 век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рукописные карты содержали простейшие символы для гор, рек и поселений, облегчая ориентирование.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официальные государственные и международные системы условных знаков, принятые во многих странах.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XVIII–XIX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и Европе появились первые стандарты обозначений, усилившие точность и понятность карт.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обновление знаков учитывает новые технологии и потребности пользователей карт.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 влияние на условные знаки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масштаб позволяет отобразить отдельные дома и мелкие детали, обеспечивая максимальную информативность для локальных участков.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масштаб показывает обобщённые объекты — города и большие реки, что помогает ориентироваться на больших территориях и упрощает восприятие.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обозначает растительность: леса, луга и поля, помогая выделить природные зоны на карте ясным цветом.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цвет показывает водные объекты, коричневый — рельеф, а чёрный и серый — искусственные строения и дороги.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на физической карте и их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групп условных знаков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гидрография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представлен горными хребтами, холмами и долинами. Гидрография включает реки, озёра и болота, каждое со своим характерным символом и цветом.
</a:t>
            </a:r>
            <a:endParaRPr lang="en-US" sz="1358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и почвы
</a:t>
            </a:r>
            <a:pPr algn="ctr" indent="0" marL="0">
              <a:lnSpc>
                <a:spcPct val="100000"/>
              </a:lnSpc>
              <a:buNone/>
            </a:pPr>
            <a:r>
              <a:rPr lang="en-US" sz="5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массивы, степи и отдельные деревья обозначаются разными оттенками зелёного. Особые штриховки показывают разновидности почв и территорий.
</a:t>
            </a:r>
            <a:endParaRPr lang="en-US" sz="1318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Населённые пункты и инфраструктура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деревни отмечены точками и квадратами, дороги и железные пути — линиями с отличительными знаками для разных типов транспорта.
</a:t>
            </a:r>
            <a:endParaRPr lang="en-US" sz="132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Рельеф: главные условные знаки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возвышенностей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Контурные линии и оттенки коричневого обозначают горы и бугры, демонстрируя их форму и высоту по горизонталям.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вершин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с точкой отмечают высшие точки рельефа с подписью высоты в метрах для точного определения.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Впадины и овраги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линии и штриховки показывают понижения рельефа, позволяя понять форму и глубину низменностей.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 строится по горизонталям и показывает изменение высоты вдоль выбранного маршрута, помогая оценить подъёмы и спуски.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Вертикальный масштаб усиливает восприятие рельефа, что важно для планирования походов и оценки трудностей пути.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Топографический профиль на карте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95325" y="1037175"/>
            <a:ext cx="36615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Горизонтали — линии одинаковой высоты, отображающие форму рельефа. Их близость указывает на крутизну склонов и характер поверхности.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4995325" y="2990645"/>
            <a:ext cx="36615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горизонтали выделены толстыми линиями, с подписями в метрах, а вспомогательные — тонкие. Это облегчает точное определение высот на карте.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Горизонтали: важнейший элемент рельефа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объекты: обозначения на карте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на карте: волнистые линии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на физической карте изображаются синими волнистыми линиями, отражающими их извилистость и направление течения. Такие знаки помогают быстро определить важные водные пути и оценить их масштабы и значимость на местности.
</a:t>
            </a:r>
            <a:endParaRPr lang="en-US" sz="1058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пруды: замкнутые водные пространства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Отображение озёр и прудов осуществляется синими округлыми или неправильной формы фигурами, которые точно передают границы водоёма. Это позволяет дифференцировать водные объекты по размерам и формам, облегчая ориентирование.
</a:t>
            </a:r>
            <a:endParaRPr lang="en-US" sz="1058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болот и водоёмов с подписью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отмечаются синим цветом с зелёными штриховками, подчёркивая их влажность и растительность. Часто водоёмы сопровождаются подписями с названиями — это облегчает их идентификацию и связь с реальными географическими объектами.
</a:t>
            </a:r>
            <a:endParaRPr lang="en-US" sz="10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растительности и лесов на карте
</a:t>
            </a:r>
            <a:endParaRPr lang="en-US" sz="2781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Темно-зеленые леса и их символы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Тёмно-зелёный цвет указывает на густые леса с чёткими символами деревьев, такими как маленькая ёлочка или лист. Эти обозначения помогают отличить тип леса и оценить характеристики растительного покрова.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и поляны: светло-зеленые зоны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светло-зелёный оттенок обозначает луга и поляны, подчёркивая открытые пространства с низкой растительностью. Такая цветовая дифференциация облегчает восприятие природных зон.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сады: уникальные условные знаки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обозначены короткими линиями, а сады и парки — мелкими квадратами или зелёными пятнами с точками. Эти знаки помогают быстро распознать культурные и природные участки растительности на карте.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деятельности человека на карте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населённые пункты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 карте отображаются тёмными квадратами с точкой или крупными точками, а деревни — небольшими кругами или квадратами. Такие символы подчёркивают размер и статус населённых пунктов.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Дорожная сеть: линии и их типы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различаются сплошными или пунктирными линиями, указывая на их категорию — федеральные, региональные или местные. Это помогает оценить транспортную доступность территории.
</a:t>
            </a:r>
            <a:endParaRPr lang="en-US" sz="1179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инфраструктура
</a:t>
            </a:r>
            <a:pPr algn="ctr" indent="0" marL="0">
              <a:lnSpc>
                <a:spcPct val="100000"/>
              </a:lnSpc>
              <a:buNone/>
            </a:pPr>
            <a:r>
              <a:rPr lang="en-US" sz="5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обозначаются линией с крестиками, мосты — символом арки, а аэропорты — значком самолёта. Эти условные знаки облегчают понимание важных транспортных объектов.
</a:t>
            </a:r>
            <a:endParaRPr lang="en-US" sz="123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знания условных знаков
</a:t>
            </a:r>
            <a:endParaRPr lang="en-US" sz="2748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читать условные знаки позволяет эффективно ориентироваться на местности и планировать маршруты с учетом природных и искусственных препятствий.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туристов и школьников это инструмент безопасности, позволяющий предвидеть особенности ландшафта и выбирать оптимальные пути путешествий.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Географы и исследователи используют эти знания для анализа территории, оценки ресурсов и подготовки картографических материалов.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6636" y="1592400"/>
            <a:ext cx="3836578" cy="300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символы и цвета ключевых групп объектов, стандартизированных для удобства восприятия и универсальности в 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Стандартизация условных знаков обеспечивает единое понимание картографической информации на всей территории 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 2010 и школьные атласы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условных знаков
</a:t>
            </a:r>
            <a:endParaRPr lang="en-US" sz="24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272" y="1090878"/>
            <a:ext cx="128609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48715" y="3096535"/>
            <a:ext cx="128609" cy="1714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47851" y="1106117"/>
            <a:ext cx="176250" cy="14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99394" y="3111774"/>
            <a:ext cx="176250" cy="141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использования условных знаков в жизни
</a:t>
            </a:r>
            <a:endParaRPr lang="en-US" sz="2592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поход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применяют карту для поиска поляны и отмечают мосты, используя условные знаки, чтобы планировать безопасный и интересный маршрут.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Туристы ориентируются на карте, находя родники и удобные тропы, благодаря знакам, обозначающим природные объекты и маршруты.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навигация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Горожане выбирают оптимальный путь до парка, ориентируясь по условным знакам дорог и зелёных зон на карте.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Проектные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создают собственные карты с условными знаками, применяя навыки чтения и понимания географической информации.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чтении карты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между похожими знаками, например, болотом и озером, приводит к неверной интерпретации местности, что осложняет ориентирование.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восприятие цвета может привести к ошибкам в определении суши и воды, особенно при недостаточной контрастности оттенков на карте.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масштаба вызывает неправильную оценку расстояний, что ведет к неверному планированию маршрутов и выбору точек остановки.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советы по работе с условными знаками
</a:t>
            </a:r>
            <a:endParaRPr lang="en-US" sz="2661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 изучайте легенду карты, обращая внимание на все группы символов и их значения для точного понимания информации.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повторяйте основные условные знаки и цвета, чтобы быстро узнавать объекты и не допускать ошибок при чтении карты.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Ведите собственный список «трудных» знаков и прорабатывайте их для повышения уверенности и навыков работы с картой.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Пользуйтесь линейкой масштаба для измерения расстояний, что помогает адекватно оценить реальные размеры и расстояния на местности.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Успешность выполнения заданий по условным знакам на Олимпиаде
</a:t>
            </a:r>
            <a:endParaRPr lang="en-US" sz="2054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учащихся 6 класса успешно справились с вопросами, демонстрируя высокий уровень подготовки в области условных знаков.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общий результат положительный, задания по рельефу и гидрографии остаются наиболее сложными, требуя дальнейшей практики.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Всероссийская Олимпиада школьников, 2023 г.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условных знаков в вашей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карт становятся универсальным языком для понимания окружающего мира, улучшая навыки ориентирования и создавая основу для дальнейшего изучения географии.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2026-05-10T22:51:23Z</dcterms:created>
  <dcterms:modified xsi:type="dcterms:W3CDTF">2026-05-10T22:51:23Z</dcterms:modified>
</cp:coreProperties>
</file>