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Бажов и сказка «Серебряное Копытце»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уральская сказка о чуде, заботе и волшебном козлике.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 и его особенные сказы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 собирал уральские предания и рассказывал их живым, тёплым языком. В его сказах рядом с обычной жизнью всегда возникает чудо, как в истории «Серебряное Копытце». Она была написана в 1938 году.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сказа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край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на Урале, среди лесов, снегов и старых охотничьих троп. Этот край у Бажова кажется строгим, но очень красивым и загадочным.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избушка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живут в маленькой избушке посреди зимнего леса. Здесь тихо, холодно и немного страшновато, зато особенно заметно любое доброе движение.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чудо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ветер, следы зверей и ночная тишина не просто создают фон. Они помогают почувствовать ожидание волшебства, будто чудо уже прячется где-то рядом.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Дарёнка — добрая и терпеливая девочка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Сиротская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Дарёнка осталась без родителей, но не озлобилась и не стала капризной. Она умеет доверять людям и принимать заботу с благодарностью.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охотно помогает по дому, не боится простых дел и быстро привыкает к жизни в избушке. Её труд делает дом уютнее.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Дарёнка говорит мягко, слушает внимательно и легко радуется хорошему слову. Благодаря этому рядом с ней становится тепло и спокойно.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любознательность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вокруг лес и зимняя темнота, Дарёнка не теряется. Ей интересно всё необычное, поэтому она с верой ждёт встречи с чудом.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Кокованя — заботливый старик и сказочник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Видит чужую беду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Кокованя живёт один, но не проходит мимо несчастья. Он понимает, что девочке нужен дом, и решает взять Дарёнку к себе.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беречь и поддерживать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только даёт приют, но и окружает девочку спокойствием. С ним рядом не страшно: он терпелив, добр и надёжен.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Рассказывает удивительные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Кокованя любит говорить о лесных чудесах и волшебном козлике. Его рассказы помогают героям верить, что необычное может случиться совсем близко.
</a:t>
            </a:r>
            <a:endParaRPr lang="en-US" sz="104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домашнее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бедной избушке у Коковани уютно, потому что в ней есть забота, уважение и тихая человеческая доброта.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— волшебный козлик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Нечастый гость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не каждому показывается. Этот козлик будто хранит свою тайну и появляется только тогда, когда приходит время чуда.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одно необычное копытце, которое выбивает из-под земли сияющие камешки. Из-за этого герой кажется совсем сказочным и загадочным.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волшебства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Козлик соединяет в себе лесную тайну, красоту природы и мечту о подарке судьбы. В нём нет страха, только удивление и свет.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разворачиваются события 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 в сказе П. П. Бажова «Серебряное Копытце»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Кокованя и Дарёнка стали семьёй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Кокованя живёт один, а Дарёнка остаётся без близких. Им обоим нужен кто-то рядом, кто будет добрым и надёжным.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приютил девочку, а она ответила ему лаской и вниманием. Так в доме появились доверие и тёплый разговор.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герои стали настоящей семьёй: без громких слов, но с любовью, помощью и радостью от простых вещей.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встреча с чудом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лес становится особенно тихим. Луна освещает снег, и всё вокруг кажется сказочным, как будто само пространство ждёт появления волшебного гостя.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козлика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приходит почти неслышно. Он стучит по крыше и земле, а его движения похожи на лёгкую игру в прятки.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Сияние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шагов на снегу остаются блестящие камешки. Этот момент делает сказ похожей на зимнюю легенду, которую хочется слушать снова.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Самоцветы и богатства Урала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Самоцветы и богатства Урала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камни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Из-под копытца сыплются самоцветы, и это сразу напоминает о богатствах Урала. Камни здесь выглядят не как сокровище для жадных, а как красота природы.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у Бажова — край камней, рудников и лесов. Писатель показывает, что земля может быть щедрой, если смотреть на неё с уважением и любовью.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щедрость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сказе волшебство связано с трудом людей, которые знают цену земле и её богатствам. Поэтому камни воспринимаются как подарок, а не добыча ради наживы.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милосердие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Кокованя не проходит мимо чужой беды и принимает Дарёнку в свой дом. Через это Бажов показывает: добро начинается с простого человеческого участия и готовности помочь.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слабом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Дарёнка оказывается без родителей, но рядом с ней появляется человек, который бережно о ней заботится. В сказе особенно важно, что слабого не обижают, а защищают и поддерживают.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торопят чудо и не пытаются его поймать силой. Они спокойно ждут, живут честно и верят, что хорошее приходит в своё время к тем, кто умеет ждать.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чудо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появляется как награда за добрые сердца. Сказ напоминает: чудо не любит жадных и злых, зато охотно приходит туда, где живут доверие, тепло и уважение.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в сказе Бажова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звучит так, будто его рассказывает опытный человек у печки. Простые фразы, паузы и разговорная интонация делают историю очень тёплой и близкой слушателю.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часто использует добрые обращения и уменьшительные формы. От них речь становится мягче, а герои кажутся ещё роднее, словно это знакомые люди из соседней избы.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колорит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особый уральский говор и народные обороты. Они помогают представить, как в старину рассказывали сказки, и делают повествование правдивым и уютным.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и избушка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снег, тихие деревья и маленькая лесная избушка создают особое настроение. Здесь холодно и немного страшно, но именно в такой тишине чудо кажется ещё ближе.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охотника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уральским лесам ходят осторожные следы, а человек живёт рядом с природой и должен быть внимательным. Охотничья дорога в сказе напоминает о трудной, но честной жизни.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Самоцветы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у Бажова — это край камней, рудников и скрытых богатств. Даже волшебство здесь связано с землёй, которая щедро дарит людям красоту и удивление.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картины в сказе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приводит к доброму 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забота, терпение и доверие приводят героев к чуду.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659" y="517238"/>
            <a:ext cx="235306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нравится детям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Дарёнка и Кокованя сразу вызывают симпатию. Они говорят и поступают просто, поэтому ребёнку легко следить за их историей и переживать за них.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лес, тихая ночь и мерцающий свет создают загадку, которая не пугает, а вызывает интерес. Хочется узнать, что же случится дальше.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приносит не страшное волшебство, а сияние и камешки-самоцветы. Такое чудо выглядит ярко и очень нарядно, как подарок природы.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добру, заботе и дружбе без нравоучений. Поэтому сказа хочется слушать ещё раз: она согревает, как лампа в зимний вечер.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в сказе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сказе суровая и снежная, она словно проверяет героев на терпение. Мороз делает лес тихим, а каждое движение — особенно заметным и осторожным.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прячет следы, ветви и землю, поэтому вокруг кажется всё загадочным. В такой белой тишине даже маленькое чудо выглядит особенно ярко.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избушка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холодно, а в доме у Коковани тепло и спокойно. Контраст между морозом и уютом делает историю нежной и очень запоминающейся.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Кокованя, Дарёнка и Копытце как образы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Кокованя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Кокованя показывает, как важно быть спокойным, внимательным и добрым. Он не боится одиночества, потому что умеет заботиться о другом человеке и делиться теплом.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Дарёнка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Дарёнка символизирует доверие, чистое сердце и открытость миру. Она умеет радоваться простым вещам, а её ласка помогает дому стать настоящей семьёй.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Копытца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— это образ красоты, тайны и волшебства природы. Оно появляется тогда, когда герои готовы увидеть необычное и принять подарок судьбы.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показывает, что доброе слово и заботливый поступок делают людей ближе. Даже маленькая помощь может изменить жизнь другого человека к лучшему.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жадничать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сказе не связано с желанием взять всё себе. Напротив, чудо приходит к тем, кто умеет радоваться без жадности и зависти.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Дарёнка слушает Кокованю, а Кокованя бережно относится к девочке. Так в сказе видно, что уважение помогает людям жить дружно и спокойно.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сказе красива и хрупка, а животные — часть этого мира. История напоминает: к лесу и зверям нужно относиться внимательно и бережно.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325" y="1397389"/>
            <a:ext cx="2686050" cy="1586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сказе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«Серебряное Копытце» написал Павел Петрович Бажов. Он любил уральские предания и умел рассказывать о них просто, живо и очень красиво.
</a:t>
            </a:r>
            <a:endParaRPr lang="en-US" sz="1061" dirty="0"/>
          </a:p>
        </p:txBody>
      </p:sp>
      <p:sp>
        <p:nvSpPr>
          <p:cNvPr id="13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было написано в 1938 году. Это помогает понять, что сказ принадлежит к известным бажовским сказам, созданным в XX веке.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на Урале, среди зимнего леса и снежных троп. Именно уральская природа делает историю такой особенной и запоминающейся.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сказа — Дарёнка и Кокованя, а рядом с ними появляется волшебный козлик Серебряное Копытце. Эти образы легко узнать и вспомнить.
</a:t>
            </a:r>
            <a:endParaRPr lang="en-US" sz="1026" dirty="0"/>
          </a:p>
        </p:txBody>
      </p:sp>
      <p:sp>
        <p:nvSpPr>
          <p:cNvPr id="16" name="Text 6"/>
          <p:cNvSpPr txBox="1"/>
          <p:nvPr/>
        </p:nvSpPr>
        <p:spPr>
          <a:xfrm>
            <a:off x="6082615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чуда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Серебряное Копытце оставляет на снегу сияющие камешки, и этот момент становится самым волшебным в сказе. Он сразу напоминает о щедрости природы.
</a:t>
            </a:r>
            <a:endParaRPr lang="en-US" sz="10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о добром чуде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«Серебряное Копытце» учит видеть красоту, верить в чудо и оставаться добрым. Когда в сердце есть забота и терпение, даже обычный зимний вечер может стать волшебным.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2026-05-27T14:44:29Z</dcterms:created>
  <dcterms:modified xsi:type="dcterms:W3CDTF">2026-05-27T14:44:29Z</dcterms:modified>
</cp:coreProperties>
</file>