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почему этот день так важен для страны.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Девятое мая — день памяти, радости и благодарности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говорим о Девятом мае на уроке чтения
</a:t>
            </a:r>
            <a:endParaRPr lang="en-US" sz="237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 и Победе написаны стихи, рассказы, песни и письма. На уроке чтения мы говорим о памяти через понятные детям образы: салют, цветы, письмо, памятник и семейную фотографию.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1945 года
</a:t>
            </a:r>
            <a:endParaRPr lang="en-US" sz="351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связана с окончанием войны и большой радостью людей после долгих испытаний.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стало днём Победы и началом мирной жизни.
</a:t>
            </a:r>
            <a:endParaRPr lang="en-US" sz="2405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 безоговорочной капитуляции Германии; исторический календарь Великой Отечественной войны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мирная жизнь людей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семьи очень ждали весточек от близких. Солдатский треугольник приносил надежду: значит, родной человек жив и помнит о доме. Такое письмо берегли бережно, как маленькое чудо, и перечитывали много раз, тихо и внимательно.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семейный вечер после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пришёл мир, люди снова смогли собираться вместе, учиться, работать и радоваться простым вещам. Дом наполнялся спокойствием, а за окном было уже не страшно слушать тишину. После тяжёлых лет даже обычный чай казался особенно вкусным.
</a:t>
            </a:r>
            <a:endParaRPr lang="en-US" sz="16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76397"/>
            <a:ext cx="700800" cy="622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507544"/>
            <a:ext cx="700800" cy="560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339" y="1451264"/>
            <a:ext cx="4207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513" y="1451264"/>
            <a:ext cx="58905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приближал Победу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люди выпускали всё, что нужно было фронту и тылу. Они трудились долго и тяжело, часто без отдыха, чтобы страна не осталась без важных вещей.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продолжали учить детей даже в трудные годы. Они сохраняли знания, порядок и веру в будущее, хотя вокруг было очень непросто.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помогали взрослым: собирали вещи, носили воду, ухаживали за младшими, а иногда работали наравне со старшими. Их маленькая помощь была по-настоящему большой.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тоже вносили свой вклад: берегли дом, помогали семьям, делились опытом и поддерживали близких добрым словом и терпением.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медсёстры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спасали раненых, перевязывали, лечили и поддерживали словом. Их труд помогал людям вернуться к жизни и снова идти вперёд.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Девятое мая отмечают весной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Великая Отечественная война. Для людей это стало временем тревоги, расставаний и большого труда.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на 8 мая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подписан акт о капитуляции Германии. В этот момент в Москве уже наступило 9 мая.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день стал праздником Победы в нашей стране. Весенняя дата напомнила людям о надежде, обновлении и мире.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праздничный салют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над Москвой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1945 года небо над Москвой озарилось первым праздничным салютом. Люди смотрели вверх с улыбками и слезами радости. После долгих тяжёлых лет огни в небе стали знаком свободы, мира и долгожданного счастья.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запомнили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город будто стал светлее и теплее. На улицах люди обнимались, поздравляли друг друга и долго не расходились домой. Для многих этот салют навсегда остался самым дорогим воспоминанием о победном дне.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Ветераны — это люди, которые защитили страну в годы войны. Их подвиг помог сохранить жизнь, свободу и мир, а потому память о них особенно дорога каждому поколению.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годом ветеранов становится меньше, и тем важнее успеть сказать им спасибо. Добрые слова, цветы и открытки — простой, но очень тёплый знак уважения.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учит детей замечать не только праздник, но и труд, мужество, терпение. Это помогает понимать: мирная жизнь не появляется сама, её берегут люди.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благодарим ветеранов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путь памяти к празднику
</a:t>
            </a:r>
            <a:endParaRPr lang="en-US" sz="240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и форм памяти, связанных с Днём Победы.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Чёрно-оранжевая лента напоминает о мужестве, испытаниях и Победе. Её цвета стали знаком уважения к людям, которые защищали Родину.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Ленту надевают или бережно держат как символ благодарности. Она помогает показать: мы помним подвиг прошлого и относимся к нему серьёзно.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относиться к этому знаку аккуратно и с уважением. Георгиевская лента — не украшение для шуток, а символ памяти о героях.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лента помогает увидеть связь между историей, семьёй и праздником. Через неё легче говорить о смелости, долге и мире.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Георгиевская лента как символ памяти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памятников и Вечного огня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люди приходят к памятникам и мемориалам с цветами, чтобы поблагодарить тех, кто защищал страну. Красные гвоздики особенно часто выбирают как знак памяти и уважения.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Вечного огня цветы лежат особенно торжественно: они словно говорят без слов. Такой обычай помогает детям почувствовать, что подвиг героев помнят не только в книгах, но и в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Победы на Красной площади
</a:t>
            </a:r>
            <a:endParaRPr lang="en-US" sz="263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Победы в Москве прошёл первый праздничный парад. Он стал знаком окончания войны и большой общей радости.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парада идут чётко и слаженно. Это показывает дисциплину, уважение к военной службе и единство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Знамёна и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параде можно увидеть знамёна, форму, военную технику и почётные расчёты. Всё это придаёт празднику особую торжественность.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напоминает людям о цене мира и о тех, кто его защитил. Для детей это урок уважения, гордости и единства.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песни и рассказы о войне
</a:t>
            </a:r>
            <a:endParaRPr lang="en-US" sz="283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 о войне помогают детям понять, как трудно было людям и как они верили в Победу. Через историю легче почувствовать смелость и доброту.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фронте и доме передают настроение тех лет. В них слышны надежда, ожидание близких и радость долгожданной встречи после войны.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говорить о важном простыми и точными словами. В них звучат благодарность, любовь к Родине и уважение к героям.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бабушек и дедушек делают праздник особенно близким. В них живут имена, письма и маленькие подробности, которые помогают не забывать прошлое.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жили и помогали во время войны
</a:t>
            </a:r>
            <a:endParaRPr lang="en-US" sz="307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ждали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его мама каждый вечер смотрели на почтовый ящик, надеясь увидеть солдатский треугольник. Когда письмо наконец приходило, вся семья читала его вслух и берегла как драгоценность. Такие письма поддерживали людей и дарили надежду.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трудные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ходила в школу в тёплом платке и с маленькой сумкой, где лежали тетрадь и карандаш. Учиться было нелегко, но дети старались, потому что знали: знания нужны стране и будущей мирной жизни.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ребята помогали дома и на работе, носили воду, собирали вещи, ухаживали за младшими. Они рано становились серьёзными, но всё равно мечтали о мире, играх и счастливом возвращении близких.
</a:t>
            </a:r>
            <a:endParaRPr lang="en-US" sz="17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минуты молчания все замолкают на короткое время, чтобы вспомнить тех, кто не вернулся с войны. Эта тишина звучит сильнее многих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момент люди стоят спокойно, опустив головы, и думают о мужестве, потере и благодарности. Даже младшие школьники чувствуют: сейчас нужно быть особенно внимательными и серьёзными.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молчания помогает беречь память сердцем. Она учит уважать прошлое, ценить мир и понимать, что спокойная жизнь досталась людям очень дорогой ценой.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молчания
</a:t>
            </a:r>
            <a:endParaRPr lang="en-US" sz="3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дети рассматривают старые фотографии, медали и письма, слушают рассказы о прадедушках и прабабушках. Так праздник становится очень личным и тёплым.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 9 Мая читают стихи, делают открытки, украшают класс и оформляют стенгазеты. Такие дела помогают каждому ребёнку почувствовать себя частью общей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ученики собирают сведения о героях своих семей, чтобы сохранить их имена. Это похоже на маленькое исследование, только с добрым и важным смыслом.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и школа вспоминают Победу вместе, история будто становится ближе. Ребёнок понимает: прошлое живёт рядом, в родном доме, классе и городе.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Девятое мая в семье и в школе
</a:t>
            </a:r>
            <a:endParaRPr lang="en-US" sz="2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Мемориалы, памятники и Вечный огонь
</a:t>
            </a:r>
            <a:endParaRPr lang="en-US" sz="259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стоят памятники солдатам и мемориальные комплексы. На плитах часто выбиты имена погибших, чтобы люди могли приходить, читать их и помнить.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напоминает о памяти, которая не гаснет. У него всегда лежат цветы, и это тихий знак уважения к подвигу защитников Родины.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50" y="1451264"/>
            <a:ext cx="5049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476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праздник
</a:t>
            </a:r>
            <a:endParaRPr lang="en-US" sz="2156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говорит о долгожданном завершении трудной борьбы. Для детей оно связано с радостью, облегчением и большим общим счастьем.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— это добрые слова, цветы и уважение к тем, кто защитил страну. Она помогает помнить о героизме не только в праздник.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помогает человеку не бояться трудностей и делать важное дело. Во время войны оно было нужно и солдатам, и тем, кто ждал их дома.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Родина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напоминают, ради кого люди защищали страну и почему память так важна. Праздник объединяет любовь к близким и к своему дому.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— это спокойная жизнь без войны, когда можно учиться, играть и быть рядом с близкими. Ради него люди пережили тяжёлые 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книги, стихи и рассказы о войне — значит узнавать правду о прошлом. Такие тексты помогают детям понять, через что прошли люди ради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память о Победе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разговаривать с родными, смотреть семейные фотографии и слушать истории старших. Иногда одна старая фотография рассказывает больше, чем целая толстая книжка.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памятников, уважение к ветеранам и участие в памятных делах учат беречь мир. Когда память жива, люди лучше понимают цену дружбы и спокойной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Девятое мая — день, который нужно помнить сердцем
</a:t>
            </a:r>
            <a:endParaRPr lang="en-US" sz="292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Девятое мая соединяет радость Победы, благодарность героям и тихую память о прошлом. Этот праздник учит детей уважать мир, ценить семью и помнить тех, кто подарил стране светлое небо.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2026-05-24T02:02:06Z</dcterms:created>
  <dcterms:modified xsi:type="dcterms:W3CDTF">2026-05-24T02:02:06Z</dcterms:modified>
</cp:coreProperties>
</file>