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 человечества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первым людям и их удивительным открытиям.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были первые люди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жили в Африке и каждый день учились выживать. Они ходили на двух ногах, пользовались руками и постепенно делали простые орудия. Так начиналась долгая история человечества.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считается родиной первых людей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Африке учёные нашли самые древние следы предков человека. Там было тепло, много света и открытых пространств. Такая среда помогала древним людям искать пищу и замечать опасность издалека.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земля первых находок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равнины Африки были домом для многих животных. Рядом были вода, растения и добыча для охоты. Для древнего человека это было место, где каждый день нужно было быть внимательным и быстрым.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Саванна, где жизнь была рядом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каменные орудия и другие находки помогают учёным понять жизнь самых древних людей. По ним можно представить их рост, занятия и привычки. Поэтому Африка стала ключом к истории человечества.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по которым читают прошлое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 человека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был меньший мозг, чем у человека сегодня, но они уже умели учиться на опыте. Именно такие умения помогли людям постепенно стать сильнее и умнее.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передвигались на двух ногах и могли свободно пользоваться руками. Это было очень полезно: руки помогали держать камни, собирать пищу и защищаться от опасностей.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 человека были ниже ростом и выглядели совсем не так, как современные люди. Их жизнь была простой, но уже тогда они учились замечать важное вокруг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древнейших каменных орудий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делать первые каменные орудия, которые помогали резать, копать и раскалывать кости.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сделало повседневную жизнь древних людей чуть легче и безопаснее. Камень стал первым помощником, который работал вместе с руками и разумом.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2,6 млн лет назад
</a:t>
            </a:r>
            <a:endParaRPr lang="en-US" sz="51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умелый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умелый делал простые каменные орудия аккуратнее своих более древних предков. Его движения становились точнее, а работа руками — увереннее и полезнее.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орудия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был больший мозг, чем у самых ранних предков человека. Это помогало лучше учиться, запоминать и находить способы справляться с трудностями.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развитию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новые умения появлялись одно за другим и меняли повседневную жизнь.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древних людей
</a:t>
            </a:r>
            <a:endParaRPr lang="en-US" sz="365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10921"/>
            <a:ext cx="468000" cy="41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жизни человека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людей в холодные дни и помогал чувствовать себя безопаснее ночью. Его свет делал стоянку заметной, а дикие звери держались подальше.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огнём еда становилась мягче и вкуснее, а есть её было проще. Приготовленная пища помогала людям меньше рисковать и быстрее набирать силы.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люди собирались вместе, разговаривали и дольше не расходились по укрытиям. Огонь стал местом, где было и тепло, и спокойнее, и чуть веселее.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костра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селились там, где можно было быстро найти воду, съедобные растения и животных. Рядом с реками, лесами и равнинами шансы выжить были намного выше.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внимательно следили за следами зверей, за дождями и сменой времён года. Природа подсказывала, когда искать пищу, а когда лучше держаться вместе и быть настороже.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и их жизнь рядом с природой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переселялись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уходили туда, где было больше еды, воды и тёплых мест для жизни. Так они могли не голодать и лучше переживать холодные периоды.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добраться до новых земель, древние люди шли пешком и переходили через узкие участки суши. Путь был долгим, зато открывал новые возможности.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древние люди расселились по многим материкам, кроме Антарктиды. Каждое переселение требовало смелости, терпения и умения приспосабливаться к новому.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разные места, люди учились жить в других условиях. Им нужно было находить новую пищу, строить укрытия и внимательно наблюдать за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97020"/>
            <a:ext cx="563700" cy="45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788" y="1797020"/>
            <a:ext cx="563700" cy="45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6494" y="1744250"/>
            <a:ext cx="347813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быстрее замечала опасность и могла вовремя спрятаться от хищников. Когда рядом были свои, легче было делить пищу, переносить вещи и поддерживать друг друга в трудный день.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безопаснее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добывали еду и защищали стоянку, а старшие учили молодых, как искать полезные растения и следить за огнём. Так в группе никто не оставался без дела.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помогал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наблюдали за взрослыми и постепенно запоминали, как делать простые орудия, собирать плоды и вести себя осторожно. Это было их первое «школьное» обучение, только под открытым небом.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у старших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древние люди вместе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мыслей на стенах пещер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пещер древние художники изображали стада животных и сцены охоты. Такие рисунки помогали помнить, как выглядела добыча и где её можно было встретить. Сегодня они выглядят как очень древние картинки из жизни, только без фломастеров.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нарисованная на камне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рисунками животных археологи находят отпечатки ладоней. Человек прижимал руку к стене и оставлял след краской или охрой. Так люди словно говорили: «Я был здесь», и передавали свои мысли без слов.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Ладони и знаки древних людей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земледелию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охотой, собирали плоды, коренья и семена. Они внимательно наблюдали за растениями и замечали, где и когда появляются съедобные зёрна.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собирательство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начали разводить животных и жить более оседло. Когда еды стало больше, появились запасы, а рядом с полями — первые постоянные поселения.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поля и домашние животные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поняли, что можно не только собирать, но и выращивать растения самим. Они стали сеять зёрна рядом с жилищем и заботиться о посевах.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стали выращивать больше пищи, им уже не нужно было постоянно кочевать. Они выбирали удобные места у воды и строили первые дома из дерева, глины и камня.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дома помогали хранить еду, беречь детей и жить рядом с соседями. Посёлок постепенно превращался в место, где люди не только выживали, но и строили общий порядок.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поселениях жили разные люди: одни работали в поле, другие делали посуду, орудия и одежду, а третьи обменивали товары. Так жизнь становилась более дружной и нужной каждому.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археологи находят следы прошлого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 работает очень осторожно: сначала убирает землю кисточкой, а потом рассматривает каждый маленький предмет. Даже крошка кости или скол камня может рассказать о жизни древних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Кисточка вместо спешки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лежат разные слои, и каждый хранит следы своей эпохи. Учёные читают их как страницы старой книги: где был костёр, где стояла стоянка, а где лежали орудия.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как страницы книги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украшения, глиняные черепки и каменные орудия помогают узнать, чем люди занимались и что ценили. Для археолога такая находка — не просто предмет, а важная подсказка о прошлом.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Находки, которые умеют говорить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 исследователи соединяют разные находки, чтобы понять, как менялась жизнь людей от самых ранних времён до первых поселений.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складывают картину прошлого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помогли резать, копать и разделывать добычу. Благодаря им руки человека стали настоящими помощниками ума, а повседневные дела — чуть легче и безопаснее.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 колесо открыли дорогу дальше и быстрее. Люди смогли переправляться через воду, перевозить тяжёлые грузы и со временем строить ещё более удобную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 шкур и первые иглы помогли людям жить в холоде. Теперь можно было не только укрыться, но и сшить вещи по размеру, почти как мастер.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подарил тепло, свет и защиту от хищников. Еда после приготовления становилась мягче, вкуснее и полезнее, а вечер у костра — спокойнее и уютнее.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древних людей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дошли кости, каменные орудия и следы древних костров. По ним учёные узнают, чем пользовались люди, где жили и как защищались от холода и зверей.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и рисунки, украшения, остатки стоянок. Все эти находки лежат в музеях и на раскопках как маленькие подсказки, которые помогают собрать большую историю человечества.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от первых людей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показывает, как любопытство помогает двигаться вперёд. Когда люди задают вопросы и ищут ответы, у них появляются новые умения, а мир вокруг становится лучше.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ценить труд и взаимопомощь. В древней группе выжить можно было только вместе, поэтому забота о других стала очень важным человеческим правилом.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первых людей напоминает: даже большие открытия начинаются с маленьких наблюдений. Сначала человек замечает полезную вещь, а потом придумывает, как сделать жизнь удобнее.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сегодня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человечества начался очень давно и прошёл через труд, огонь, переселения и земледелие. Из маленьких открытий выросла большая история, в которой помогли дружба, смелость и любознательность.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шагов к большой истории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2026-05-21T09:52:29Z</dcterms:created>
  <dcterms:modified xsi:type="dcterms:W3CDTF">2026-05-21T09:52:29Z</dcterms:modified>
</cp:coreProperties>
</file>