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в XII–XV веках: ключевые темы и обзор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объединение стран Центральной Европы с яркими историческими событиями.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истоки империи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возникла в X веке как союз германских земель, Италии и Бургундии. Основа — древнеримское наследие и христианство. Власть императора зависела от согласия князей и церкви, что усложняло управление.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политическая структура империи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германские земли, Чехию, север Италии и Бургундию. Каждый регион сохранял свои обычаи и законы, что отражало внутреннее многообразие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управлял совместно с князьями, герцогами, графами и архиепископами, что создавало сложную систему власти с разделёнными полномочиями.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императоры XII–XV веков: вклад и реформы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 Барбаросса укрепил имперскую власть и проводил реформы для усиления контроля над князьями и церковью.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известен как покровитель наук и искусств, а также активный политик, стремившийся расширить владения на юге Европы.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IV Люксембург утвердил Золотую буллу 1356 г., которая закрепила права курфюрстов и реформировала выборы императора.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этих императоров вносил в империю реформы и усиливал централизованное управление, несмотря на постоянные конфликты.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Курфюрсты и система избрания императора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Курфюрсты — особая группа князей-электоров, выбирающих императора. На начало XV века их было ровно семь — три архиепископа и четыре светских правителя, что обеспечивало баланс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булла 1356 года официально закрепила их право и дала значительные привилегии, включая судейские льготы и контроль над землями, что усилило их влияние в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Законодательство: проблемы единства и автономии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законы регулировали важные сферы, но их соблюдение зависело от местных властей, что снижало эффективность законодательной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единой полиции и судебных органов затрудняло исполнение законов и привело к усилению автономии территорий.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Рейхстаги принимали решения, но местные князья часто игнорировали имперские нормы, что тормозило централизацию власти.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ремесленного мастерства в крупных городах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Нюрнберг и Кёльн, были центрами ремесел — кузнецы, ткачи и ювелиры объединялись в гильдии для защиты своих интересов и развития торговли.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рудники — источник богатства империи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обеспечивали Европу серебром и медью, становясь основой для чеканки монет и производства предметов роскоши, укрепляя экономику империи.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 Европой и Балтикой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активно торговали с Италией, Францией и странами Балтики, что способствовало обмену товарами и культурным контактам среди народов империи.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городов и ремёсел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и папства на жизнь 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была ключевой силой, влияя на политику, образование и культуру. Курфюрсты-архиепископы имели значительные светские полномочия.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постоянно конкурировало с императорами за власть, а монастыри становились центрами просвещения и сохранения знаний в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самоуправление и права жителей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имели право выбирать магистрат и обладали собственной печатью, что подтверждало их юридическую самостоятельность.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чеканили собственные монеты, а также строили укрепления для защиты от внешних угроз.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организовывали торговые гильдии и союзы для совместной защиты интересов и развития ремёсел.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уставы закрепляли права горожан, способствуя росту экономики и культурному развитию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союз: объединение торговых городов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цели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северогерманские и балтийские города объединились в Ганзейский союз для обеспечения безопасности и развития торговли.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контролировал торговлю товарами между Балтийским и Северным морями, имел флот и заключал договоры, укрепляя экономику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XIV века: чума и её 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1347–1351 годах страшная чума охватила империю, унеся жизни до трети населения и вызвав серьёзный дефицит рабочей силы на землях и в городах.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рабочих выросла зарплата, а крестьяне получили возможность требовать лучших условий; изменились социальные отношения между феодалами и крепостными.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привела к духовной тревоге, росту суеверий и религиозных движений, что ослабило власть императора и породило миграции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Штауфенов и Габсбургов: смена лидеров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династии Штауфенов до 1254 года характеризовалось усилением императорской власти и попытками централизации. После их упадка наступил период нестабильности и раздробленности в управлении империей.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1273 года династия Габсбургов взяла верх, утвердилась в Австрии и постепенно стала главной силой, формируя основы для долгого господства и новых государственных институтов.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земель и народов: многообразие империи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объединяла народы с разными языками и традициями: немцы, чехи, итальянцы, французы и другие с особым правовым и культурным статусом.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различными территориями часто возникали споры о границах и власти, включая дипломатические конфликты с соседними государствами, такими как Франция и Польша.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разногласия, стремление к сохранению единства империи сохраняло баланс между влиянием монархов и автономией отдельных земель.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в обществе 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до XV века были важными защитниками земель и активными участниками крестовых походов, носителями военной и феодальной культуры в обществе империи.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наёмного войска и огнестрельного оружия снизило их роль в военном деле, что привело к постепенной трансформации социальной роли рыцарства.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Гуситские войны: религиозный конфликт в Чехии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гуситского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 века идеи Яна Гуса вызвали религиозное возрождение в Чехии, протест против католической церкви и требования реформ. Это движение объединило широкие массы и привело к конфликтам с властью.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Гуситские войны сопровождались продолжающимися боевыми действиями между чешскими повстанцами и имперскими войсками. Эти события усилили религиозные противоречия и подготовили почву для более масштабных реформ.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власти императора и рост автономии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 веку многие князья и герцоги расширили свои полномочия, стремясь к самостоятельности внутри империи и в отношениях с императором.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получили больше прав и влияли на экономику и политику, используя самоуправление и гильдии для защиты собственных интересов.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 ограничивалась преимущественно церемониальными функциями, поскольку слабеющая централизация снижала её влияние на внутренние дела.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фрагментация препятствовала объединению немецких земель и усиливала роль местных правителей в политической жизни империи.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новых университетов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XIV и начале XV веков открылись университеты в Гейдельберге, Кёльне и Лейпциге, что усилило образовательный потенциал и подготовку специалистов в разных областях науки.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книгописания и школ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книгопечатания и создание церковных школ способствовали увеличению грамотности и сохранению знаний, стимулируя культурный обмен между городами.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и национальные языки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стиль доминировал в городском зодчестве, украшая соборы и городские здания, а переход от латинского к национальным языкам отражал рост культурной самобытности.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науки, образования и городской культуры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 культурное многообразие 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проживали немецкие, чешские, итальянские, французские, еврейские и славянские общины с разными обычаями, религиями и языками, создавая богатую культурную мозаичность.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формировались национальные объединения, которые поддерживали традиции, но временами между этническими группами возникали конфликты и соперничество.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развития империи к концу XV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ослабла, власть князей и городская элита значительно возросла, увеличив политическую раздробленность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культура получили мощный импульс развития благодаря росту городов, торговле и появлению новых образовательных учреждений.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религиозные движения подготовили фундамент для будущих перемен, включая Реформацию и дальнейшее разделение Германии.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ключевой период формирования Европы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XII–XV веков стал основой для формирования политических, культурных и социальных структур, оказавших глубокое влияние на дальнейшее развитие Центральной Европы и всей Европы в целом.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2026-05-10T14:29:13Z</dcterms:created>
  <dcterms:modified xsi:type="dcterms:W3CDTF">2026-05-10T14:29:13Z</dcterms:modified>
</cp:coreProperties>
</file>