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подтипа Бесчерепные: ключевые темы и актуальность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морских животных без черепа, важная для изучения эволюции.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бесчерепные выделены в отдельный подтип благодаря анатомии. Ланцетник — их яркий представитель, открывающий эволюционные связи с позвоночными. Современная генетика подтверждает древность этой группы.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бесчерепных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и эволюционная роль бесчерепных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типе Хордовые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входят в подтип Cephalochordata класса Ланцетники. Их ближайшие родственники — позвоночные, а оболочники — отдельная группа.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Филогенетическое древо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исследования показывают, что бесчерепные — одна из самых ранних ветвей хордовых, отделившаяся от общего предка.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является отсутствие головы и черепа, наличие хорды у взрослых, что уводит их от других подтипов.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имеют удлинённое тело до 8 см, веретенообразной формы, прозрачную кожу, через которую видны внутренние органы.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головы и глаз компенсируется щупальцами вокруг рта, внешне они напоминают маленьких рыбёшек-мальков.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бесчерепных и их размеры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бесчерепных: основные органы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опорный элемент — хорда, простирающаяся вдоль тела, обеспечивая упругость и поддержку мышц.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Жаберная глотка служит для фильтрации пищи и дыхания, пронизана многочисленными жаберными щелями.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кишечника и анального отверстия, обеспечивая прохождение и переработку пищи.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развитая голова и череп, кровеносная система примитивна, сердце отсутствует, сосуды расположены вдоль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структура — хорда и её особенности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состоит из упругих клеток с плотной оболочкой, она сохраняется на протяжении всей жизни животного и обеспечивает каркас тела.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позвоночных, бесчерепные не имеют позвонков и черепа, опора мышц осуществляется именно за счёт хорды.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зрения, слуха и равновесия отсутствуют, что отражает примитивность нервной системы.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располагается над хордой, но не имеет развитого мозга и сложных отделов, обеспечивая базовую нервную регуляцию.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теле находятся светочувствительные клетки для восприятия света и вкусовые рецепторы в ротовой воронке.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у бесчерепных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пронизаны глоткой, поддерживая фильтрационное питание и газообмен.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120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жаберных щелей участвуют в фильтрации пищи и газообмене, обеспечивая эффективное питание и дыхание.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хордовых, 2023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функция жаберных щелей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питании и дыхании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жаберные щели фильтруют пищевые частицы из воды и служат местом газообмена с окружающей средой.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расположение жаберных щелей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сосредоточены в глотке, их количество достигает 120 пар. Они обеспечивают прохождение воды и обмывание жаберных перепонок.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исследования хордовых,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имеют рекордное число жаберных щелей, что отражает их примитивное и древнее строение.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щелей свидетельствует о фильтрационном режиме питания и древних корнях бесчерепных.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жаберных щелей у хордовых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особенности образа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проявляют основную активность ночью, избегая яркого света, что снижает воздействие хищников и способствует кормлению в сумеречное время.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зарывают заднюю часть тела в песок, оставляя передний конец с ротовой областью открытыми для фильтрации пищи из 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песок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передвигаются, изгибая тело плавными волнами. Такое движение помогает им эффективно перемещаться по песчаному дну при минимальных затратах энергии.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волнообразное движение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широко распространены вдоль Атлантического побережья Франции и Великобритании. Они обитают на песчаных участках, где вода хорошо насыщена кислородом и отсутствуют загрязнения.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мелководья Европы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Японском и Китайском морях, а также отдельных частях Тихого океана, бесчерепные предпочитают чистый мелкий песок. Здесь они создают стабильные популяции, играя важную роль в экосистемах.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и Тихий океан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Местообитания: регионы проживания бесчерепных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36733"/>
            <a:ext cx="4152000" cy="15447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Брокгауза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ланцетников по месту обитания, размерам и особенностям. Таблица иллюстрирует локальные различия и сходства между европейским и азиатским видами.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экологические условия влияют на размеры и численность, однако общие морфологические признаки сохраняются.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бесчерепных: сравнение характеристик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развитие: этапы жизненного цикла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внешнее 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размножаются раздельнополыми особями, выпускающими гаметы в воду для оплодотворения.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прозрачной личинки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оплодотворённой икры формируется пелагическая прозрачная личинка, свободно плавающая в толще воды несколько дней.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проходит трансформацию, перестраивая тело для перехода на донный образ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взрослой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 оседает на дне, начинает фильтровать воду и размножаться, завершая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раннего хордового животного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служит моделью для изучения переходных форм в эволюции хордовых. Его примитивное строение помогает проследить морфологические изменения на пути к позвоночным.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и онтогенез как ключ к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генетического материала и развития ланцетника раскрывает древние хордовые черты. Эти данные важны для понимания происхождения сложных органов у позвоночных.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бесчерепных для науки и эволюционной биологии
</a:t>
            </a:r>
            <a:endParaRPr lang="en-US" sz="2135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фильтруют большие объёмы воды, удаляя микроскопические частицы и поддерживая чистоту морских придонных зон.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различных морских обитателей, включая рыбу и беспозвоночных, обеспечивая важную звено в пищевой цепи.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органических остатков способствует поддержанию биологического баланса и повышает плодородие донного слоя.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бесчерепных в морских экосистемах
</a:t>
            </a:r>
            <a:endParaRPr lang="en-US" sz="228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находки: фоссилии бесчерепных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 бесчерепных найдены в слоях кембрийского периода, подтверждая древность их группы в истории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Pikaia gracilens — один из самых известных кембрийских представителей, напоминающий современных ланцетников по строению и образу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демонстрируют стабильность морфологических черт бесчерепных на протяжении сотен миллионов лет.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служат ключом к пониманию ранних этапов эволюции хордовых и возникновению позвоночных.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положение бесчерепных среди хордовых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филогенетические связи и отделение подтипов в эволюции хордовых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119" y="150130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открытия в науке о бесчерепных
</a:t>
            </a:r>
            <a:endParaRPr lang="en-US" sz="2072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Выявлены уникальные гены ланцетника, раскрывающие древние механизмы развития и эволюции хордовых организмов.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исследования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разрабатываются технологии разведения бесчерепных в контролируемых условиях для научных целей.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разведения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бесчерепных в оценке состояния морских экосистем помогает выявлять экологические изменения и факторы риска.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экосистем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как бесчерепные приспосабливаются к изменяющимся условиям среды обитания.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адаптации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бесчерепных для биологии и экологии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сохраняют древние признаки, раскрывая ключевые этапы эволюции хордовых. Их изучение влияет на развитие науки и охрану морского биоразнообразия, подчеркивая уникальность их роли в природе.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2026-05-09T11:10:31Z</dcterms:created>
  <dcterms:modified xsi:type="dcterms:W3CDTF">2026-05-09T11:10:31Z</dcterms:modified>
</cp:coreProperties>
</file>