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Северной Америки: от Арктики до тропиков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охватывает арктические острова и тропики Панамы — климат меняется на одном материке.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материка так сильно отличается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протянулся почти на 7 тысяч километров с севера на юг, и солнечного тепла там приходит разное количество. Кордильеры задерживают влагу с Тихого океана, а океаны и течения меняют температуру и осадки у берегов.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Северной Америки по широте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продвижения к югу уменьшается влияние холода и возрастает роль солнечного тепла.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смена поясов объясняет, почему территории с разными сезонами и растительностью идут «полосами».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школьная схема по климатическим поясам Северного полушария (без привязки к конкретным измерениям).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885" y="1145300"/>
            <a:ext cx="3868331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3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климатические области и их признаки
</a:t>
            </a:r>
            <a:endParaRPr lang="en-US" sz="2703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чем отличаются области по температуре, длительности сезонов и количеству осадков.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различий — удалённость от океана и влияние гор, которые меняют влажность и погоду.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климатическим поясам и областям (обобщённые признаки).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 как климатический барьер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воздух с Тихого океана встречает высокие горы Кордильер. Поднимаясь по склонам, он охлаждается и теряет влагу, поэтому на западных склонах осадков обычно больше.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западное побережье более влажное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горами воздух становится суше и легче преодолевает дальше путь вглубь материка. Так возникают засушливые территории, например Большой Бассейн и плато Мексики, на которые влияет «тень дождей».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внутри материка формируется засушливость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1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«собирает» климат Северной Америки
</a:t>
            </a:r>
            <a:endParaRPr lang="en-US" sz="2611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причин: от широты до влажности у поверхности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и субарктический север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Канады, Аляска и арктические острова находятся ближе к полюсу, поэтому там очень холодно. Зима длится большую часть года, а средние температуры часто остаются ниже 0 °C.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этих районов характерны тундра, снег, лёд и вечная мерзлота. Жизнь в природе приспосабливается к короткому тёплому сезону и длительным морозам.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 содержит мало водяного пара, поэтому осадков обычно немного. Из-за этого вместо пышной растительности формируются снежные и ледяные ландшафты.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пояс: самая большая климатическая зона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США и юг Канады лежат в умеренном поясе, поэтому здесь заметно меняются сезоны. Лето бывает тёплым или жарким, а зима — прохладной или холодной.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часто получает больше осадков из‑за влияния Атлантического океана. Из-за этого условия для лесов и земледелия отличаются от внутренних районов.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западе климат обычно мягче и более влажный, потому что сильнее влияет океанская часть и ветры с влажным воздухом. В центре материка погода более контрастная.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осадки в трёх районах материка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видно: прибрежная зона Калифорнии получает меньше осадков, а Аляска остаётся холодной и более влажной.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подтверждают роль океана и близости к источникам влаги: чем дальше от моря, тем суше и контрастнее сезонность.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4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учебное сравнение климатических условий по районам (без указания конкретных численных измерений).
</a:t>
            </a:r>
            <a:endParaRPr lang="en-US" sz="10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пустыни юго-запада Северной Америки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пустынных землях юго-запада часто видно: горы будто закрывают небо. Влажный воздух, который шёл со стороны океана, теряет влагу на наветренных склонах Кордильер. Поэтому дальше внутри материка наступает сухость.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воздух «не доходит» до пустынь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юго-запада дневная температура заметно повышается, а ночью быстро падает. Растения экономят воду: кактусы, колючие кустарники и сухие травы держатся за счёт приспособлений к длительным засушливым периодам.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жара, ночь прохлада и редкая растительность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юга США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США относится к субтропическому климату: лето здесь долгое, жаркое и влажное, а зима мягкая и сравнительно короткая. Сезоны заметны, но морозы обычно не такие суровые.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воздушные массы приходят с Мексиканского залива. Из-за этого часто формируются сильные ливни и грозы, а дожди могут быть очень кратковременными и при этом интенсивными.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побережье нередко возникают ураганы. Больше всего рисков приходится на конец лета и начало осени, когда океаническая поверхность остаётся особенно тёплой.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режим погоды влияет на жизнь людей: лучше заранее планировать поездки и мероприятия, а также учитывать сезонные предупреждения, потому что штормы способны резко менять погоду за сутки.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169779"/>
            <a:ext cx="4335300" cy="167674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течения и их влияние на климат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известные течения с тем, как они меняют температуру воздуха и режим осадков вдоль побережий Северной Америки.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действуют как «погодные двигатели»: тёплые повышают температуру и влажность, холодные охлаждают воздух и часто уменьшают осадки.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климату и океанским течениям (обобщение)
</a:t>
            </a:r>
            <a:endParaRPr lang="en-US" sz="13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Тихий океан снабжает запад Северной Америки влагой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 воздушных масс от океана к материку и образования осадков.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3597" y="3217325"/>
            <a:ext cx="3285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8347" y="1474950"/>
            <a:ext cx="219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равнины и континентальность климата
</a:t>
            </a:r>
            <a:endParaRPr lang="en-US" sz="3082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 влажный воздух вместе с более холодным дают условия для гроз и штормов. Особенно это заметно в тёплое время года, когда энергия атмосферы выше.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Грозовые штормы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до центра материка хуже «доходит» океаническая влажность, осадков здесь обычно меньше. В итоге климат становится более сухим и заметно континентальным.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осадков, чем на побережьях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материка воздух может перемещаться с севера на юг. Поэтому погода меняется быстро: зимой часто наступают холодные массы из Арктики, а летом приходят более тёплые влияния с юга.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перенос воздуха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региона характерны сильные морозы и жаркое лето. Температуры нередко меняются резко даже в течение коротких периодов, потому что воздушные массы сменяют друг друга без «помощи» океана.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сезонные перепады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Северной Америке выпадает больше осадков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наиболее влажные условия связаны с океаном и возвышенностями, где воздух поднимается и охлаждается. Внутренние области и пустыни получают заметно меньше влаги.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Паттерн осадков объясняется сочетанием океанского влияния, рельефа и направления ветров: влажный воздух чаще задерживается у побережий и гор.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карты и обобщённые данные о распределении осадков (без привязки к конкретному году)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Ураганы, торнадо и другие опасные явления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 формируются над тёплыми водами Атлантики и Мексиканского залива. Они способны приносить сильный ветер, ливни и наводнения, поэтому в прибрежных районах важны своевременные предупреждения.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Торнадо чаще возникают на Великих равнинах, где сталкиваются тёплый влажный и холодный сухой воздух. Такие явления обычно связаны с резкими изменениями погоды в тёплое время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6222" y="1474950"/>
            <a:ext cx="38325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природные зоны материка
</a:t>
            </a:r>
            <a:endParaRPr lang="en-US" sz="31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районах формируются пустыни и полупустыни. Из-за малого количества осадков растения приспосабливаются к редкой влаге, а ландшафт часто выглядит более открытым и сухим.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территории: пустыни и полупустыни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климат теплее и нередко более влажный. Поэтому там развиты влажные субтропические и тропические леса: разнообразие видов выше, а рост растений поддерживает регулярная влага.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влажные субтропические и тропические леса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распространены тундра и лесотундра. В условиях холода и короткого лета растут мхи и лишайники — растения, которые хорошо переносят суровые зимы и мерзлоту.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тундра и лесотундра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умеренных широтах встречаются тайга, смешанные и широколиственные леса, а также прерии. Здесь сезоны выражены ярче, поэтому растительности помогает чередование тёплого и прохладного времени года.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широты: леса и прерии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013" y="1145300"/>
            <a:ext cx="472007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9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приспосабливаются к разному климату
</a:t>
            </a:r>
            <a:endParaRPr lang="en-US" sz="2679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решения помогают людям жить в холодных, засушливых и штормовых регионах Северной Америки.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задача решается по-разному: где холодно — утепляют и отапливают, где сухо — экономят воду, где опасны шторма — усиливают защиту и готовность.
</a:t>
            </a:r>
            <a:endParaRPr lang="en-US" sz="1188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типичных практик адаптации (учебные материалы по географии)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риски для материка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усиливает таяние арктических льдов и сокращение многолетней мерзлоты на севере. Это меняет природную среду и влияет на условия жизни и строительства в холодных районах.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низких побережий опасно повышение уровня моря, а для сельского хозяйства — нехватка воды и неустойчивость осадков. В итоге риски затрагивают природу, города и повседневную деятельность людей.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западе повышается опасность лесных пожаров, а на юге чаще возникают периоды сильной жары и засухи. Такие изменения затрагивают водные ресурсы и могут ухудшать состояние почв и растительности.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климат Северной Америки очень контрастный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объединяет почти все основные типы климата Северного полушария. Разнообразие создают протяжённость с севера на юг, океаны, течения и Кордильеры — поэтому рядом сосуществуют ледяные, влажные и засушливые районы.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2026-05-13T03:13:14Z</dcterms:created>
  <dcterms:modified xsi:type="dcterms:W3CDTF">2026-05-13T03:13:14Z</dcterms:modified>
</cp:coreProperties>
</file>